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36"/>
  </p:notesMasterIdLst>
  <p:sldIdLst>
    <p:sldId id="321" r:id="rId2"/>
    <p:sldId id="256" r:id="rId3"/>
    <p:sldId id="325" r:id="rId4"/>
    <p:sldId id="316" r:id="rId5"/>
    <p:sldId id="301" r:id="rId6"/>
    <p:sldId id="310" r:id="rId7"/>
    <p:sldId id="312" r:id="rId8"/>
    <p:sldId id="313" r:id="rId9"/>
    <p:sldId id="315" r:id="rId10"/>
    <p:sldId id="326" r:id="rId11"/>
    <p:sldId id="311" r:id="rId12"/>
    <p:sldId id="302" r:id="rId13"/>
    <p:sldId id="303" r:id="rId14"/>
    <p:sldId id="318" r:id="rId15"/>
    <p:sldId id="304" r:id="rId16"/>
    <p:sldId id="305" r:id="rId17"/>
    <p:sldId id="286" r:id="rId18"/>
    <p:sldId id="287" r:id="rId19"/>
    <p:sldId id="288" r:id="rId20"/>
    <p:sldId id="293" r:id="rId21"/>
    <p:sldId id="290" r:id="rId22"/>
    <p:sldId id="291" r:id="rId23"/>
    <p:sldId id="292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6" r:id="rId32"/>
    <p:sldId id="323" r:id="rId33"/>
    <p:sldId id="324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90929"/>
  </p:normalViewPr>
  <p:slideViewPr>
    <p:cSldViewPr>
      <p:cViewPr varScale="1">
        <p:scale>
          <a:sx n="66" d="100"/>
          <a:sy n="66" d="100"/>
        </p:scale>
        <p:origin x="13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1D7D0-5542-44E7-9A79-0772B2292DDD}" type="doc">
      <dgm:prSet loTypeId="urn:microsoft.com/office/officeart/2005/8/layout/hierarchy4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4D8FC3-B019-4381-AC31-3ABA534C486A}">
      <dgm:prSet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en-US" dirty="0"/>
            <a:t>Lesions of the rotator cuff represent a complex etiology due to various factors such as:</a:t>
          </a:r>
          <a:endParaRPr lang="fa-IR" dirty="0"/>
        </a:p>
      </dgm:t>
    </dgm:pt>
    <dgm:pt modelId="{63D1B1D3-5316-46D4-ADEA-778FC61EE506}" type="parTrans" cxnId="{030A7CE0-AE61-495B-B345-D224DFC0A70F}">
      <dgm:prSet/>
      <dgm:spPr/>
      <dgm:t>
        <a:bodyPr/>
        <a:lstStyle/>
        <a:p>
          <a:endParaRPr lang="en-US"/>
        </a:p>
      </dgm:t>
    </dgm:pt>
    <dgm:pt modelId="{A3D11682-6395-48F3-9D5E-8B6C8FFCDA51}" type="sibTrans" cxnId="{030A7CE0-AE61-495B-B345-D224DFC0A70F}">
      <dgm:prSet/>
      <dgm:spPr/>
      <dgm:t>
        <a:bodyPr/>
        <a:lstStyle/>
        <a:p>
          <a:endParaRPr lang="en-US"/>
        </a:p>
      </dgm:t>
    </dgm:pt>
    <dgm:pt modelId="{3F9FC29A-F595-4E18-B57F-523A40A62FF4}">
      <dgm:prSet/>
      <dgm:spPr/>
      <dgm:t>
        <a:bodyPr/>
        <a:lstStyle/>
        <a:p>
          <a:pPr rtl="0" eaLnBrk="1" latinLnBrk="0" hangingPunct="1"/>
          <a:r>
            <a:rPr lang="en-US"/>
            <a:t>muscular-tendinous degeneration, </a:t>
          </a:r>
          <a:endParaRPr lang="fa-IR"/>
        </a:p>
      </dgm:t>
    </dgm:pt>
    <dgm:pt modelId="{98683204-A8EF-4F21-A89C-D5C6388F8768}" type="parTrans" cxnId="{3C16340F-66A1-448B-91A3-3ACDA538FF18}">
      <dgm:prSet/>
      <dgm:spPr/>
      <dgm:t>
        <a:bodyPr/>
        <a:lstStyle/>
        <a:p>
          <a:endParaRPr lang="en-US"/>
        </a:p>
      </dgm:t>
    </dgm:pt>
    <dgm:pt modelId="{532B07E3-3D98-48DE-BFDB-BAC96CDBC5C6}" type="sibTrans" cxnId="{3C16340F-66A1-448B-91A3-3ACDA538FF18}">
      <dgm:prSet/>
      <dgm:spPr/>
      <dgm:t>
        <a:bodyPr/>
        <a:lstStyle/>
        <a:p>
          <a:endParaRPr lang="en-US"/>
        </a:p>
      </dgm:t>
    </dgm:pt>
    <dgm:pt modelId="{F74047EB-64C6-458F-A032-F6249CF6AECD}">
      <dgm:prSet/>
      <dgm:spPr/>
      <dgm:t>
        <a:bodyPr/>
        <a:lstStyle/>
        <a:p>
          <a:pPr rtl="0" eaLnBrk="1" latinLnBrk="0" hangingPunct="1"/>
          <a:r>
            <a:rPr lang="en-US"/>
            <a:t>osteo-articular alterations, </a:t>
          </a:r>
          <a:endParaRPr lang="fa-IR"/>
        </a:p>
      </dgm:t>
    </dgm:pt>
    <dgm:pt modelId="{B1158887-1645-4872-9D46-8C5736F394D3}" type="parTrans" cxnId="{EDFB4516-EF7D-43B7-9D9A-75C10FC318C0}">
      <dgm:prSet/>
      <dgm:spPr/>
      <dgm:t>
        <a:bodyPr/>
        <a:lstStyle/>
        <a:p>
          <a:endParaRPr lang="en-US"/>
        </a:p>
      </dgm:t>
    </dgm:pt>
    <dgm:pt modelId="{1DF85317-DC73-4FCE-AD5D-BA12F867D1EF}" type="sibTrans" cxnId="{EDFB4516-EF7D-43B7-9D9A-75C10FC318C0}">
      <dgm:prSet/>
      <dgm:spPr/>
      <dgm:t>
        <a:bodyPr/>
        <a:lstStyle/>
        <a:p>
          <a:endParaRPr lang="en-US"/>
        </a:p>
      </dgm:t>
    </dgm:pt>
    <dgm:pt modelId="{27A9C965-F68D-4033-82FD-8E4C9287748C}">
      <dgm:prSet/>
      <dgm:spPr/>
      <dgm:t>
        <a:bodyPr/>
        <a:lstStyle/>
        <a:p>
          <a:pPr rtl="0" eaLnBrk="1" latinLnBrk="0" hangingPunct="1"/>
          <a:r>
            <a:rPr lang="en-US"/>
            <a:t>micro and macro trauma, </a:t>
          </a:r>
          <a:endParaRPr lang="fa-IR"/>
        </a:p>
      </dgm:t>
    </dgm:pt>
    <dgm:pt modelId="{00196FED-4A1D-4706-A5E3-FC31163FD29F}" type="parTrans" cxnId="{28C9F221-F92B-42C1-A4EF-5A41D8AEA346}">
      <dgm:prSet/>
      <dgm:spPr/>
      <dgm:t>
        <a:bodyPr/>
        <a:lstStyle/>
        <a:p>
          <a:endParaRPr lang="en-US"/>
        </a:p>
      </dgm:t>
    </dgm:pt>
    <dgm:pt modelId="{0447C683-D859-47D5-A42A-95B99C077834}" type="sibTrans" cxnId="{28C9F221-F92B-42C1-A4EF-5A41D8AEA346}">
      <dgm:prSet/>
      <dgm:spPr/>
      <dgm:t>
        <a:bodyPr/>
        <a:lstStyle/>
        <a:p>
          <a:endParaRPr lang="en-US"/>
        </a:p>
      </dgm:t>
    </dgm:pt>
    <dgm:pt modelId="{1892788B-A036-436D-B15B-D38C4F06C644}">
      <dgm:prSet/>
      <dgm:spPr/>
      <dgm:t>
        <a:bodyPr/>
        <a:lstStyle/>
        <a:p>
          <a:pPr rtl="0" eaLnBrk="1" latinLnBrk="0" hangingPunct="1"/>
          <a:r>
            <a:rPr lang="en-US"/>
            <a:t>functional overloading.</a:t>
          </a:r>
          <a:endParaRPr lang="fa-IR"/>
        </a:p>
      </dgm:t>
    </dgm:pt>
    <dgm:pt modelId="{F24B0053-4955-4154-A06A-1EA11D1A293B}" type="parTrans" cxnId="{41479A01-FA7C-4DAA-8E95-5426698EDC02}">
      <dgm:prSet/>
      <dgm:spPr/>
      <dgm:t>
        <a:bodyPr/>
        <a:lstStyle/>
        <a:p>
          <a:endParaRPr lang="en-US"/>
        </a:p>
      </dgm:t>
    </dgm:pt>
    <dgm:pt modelId="{5DB07989-66B7-4754-A394-FB264D85D462}" type="sibTrans" cxnId="{41479A01-FA7C-4DAA-8E95-5426698EDC02}">
      <dgm:prSet/>
      <dgm:spPr/>
      <dgm:t>
        <a:bodyPr/>
        <a:lstStyle/>
        <a:p>
          <a:endParaRPr lang="en-US"/>
        </a:p>
      </dgm:t>
    </dgm:pt>
    <dgm:pt modelId="{1B675652-C4BA-42FB-9FB7-74B159141611}" type="pres">
      <dgm:prSet presAssocID="{9121D7D0-5542-44E7-9A79-0772B2292DD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6D1EAB-6AAE-4033-9C16-6B2472EA6EED}" type="pres">
      <dgm:prSet presAssocID="{D04D8FC3-B019-4381-AC31-3ABA534C486A}" presName="vertOne" presStyleCnt="0"/>
      <dgm:spPr/>
    </dgm:pt>
    <dgm:pt modelId="{E5FA5210-C32B-4AA0-A380-5F91D843DB04}" type="pres">
      <dgm:prSet presAssocID="{D04D8FC3-B019-4381-AC31-3ABA534C486A}" presName="txOne" presStyleLbl="node0" presStyleIdx="0" presStyleCnt="1" custScaleX="100032">
        <dgm:presLayoutVars>
          <dgm:chPref val="3"/>
        </dgm:presLayoutVars>
      </dgm:prSet>
      <dgm:spPr/>
    </dgm:pt>
    <dgm:pt modelId="{86A55784-8D1A-47AE-A64A-C9B6F09F5214}" type="pres">
      <dgm:prSet presAssocID="{D04D8FC3-B019-4381-AC31-3ABA534C486A}" presName="parTransOne" presStyleCnt="0"/>
      <dgm:spPr/>
    </dgm:pt>
    <dgm:pt modelId="{D2297513-5934-4CE7-9B2C-0E9895F1FE5E}" type="pres">
      <dgm:prSet presAssocID="{D04D8FC3-B019-4381-AC31-3ABA534C486A}" presName="horzOne" presStyleCnt="0"/>
      <dgm:spPr/>
    </dgm:pt>
    <dgm:pt modelId="{7AAC198A-08BE-42A8-9B96-5EFEDF658DB1}" type="pres">
      <dgm:prSet presAssocID="{3F9FC29A-F595-4E18-B57F-523A40A62FF4}" presName="vertTwo" presStyleCnt="0"/>
      <dgm:spPr/>
    </dgm:pt>
    <dgm:pt modelId="{EB06C8CA-EC12-4745-BC48-0A29AAC72087}" type="pres">
      <dgm:prSet presAssocID="{3F9FC29A-F595-4E18-B57F-523A40A62FF4}" presName="txTwo" presStyleLbl="node2" presStyleIdx="0" presStyleCnt="4">
        <dgm:presLayoutVars>
          <dgm:chPref val="3"/>
        </dgm:presLayoutVars>
      </dgm:prSet>
      <dgm:spPr/>
    </dgm:pt>
    <dgm:pt modelId="{A49F94C9-3FAA-4C88-B58C-15600F7A3568}" type="pres">
      <dgm:prSet presAssocID="{3F9FC29A-F595-4E18-B57F-523A40A62FF4}" presName="horzTwo" presStyleCnt="0"/>
      <dgm:spPr/>
    </dgm:pt>
    <dgm:pt modelId="{7B36B53B-582E-4F35-9020-46265207929F}" type="pres">
      <dgm:prSet presAssocID="{532B07E3-3D98-48DE-BFDB-BAC96CDBC5C6}" presName="sibSpaceTwo" presStyleCnt="0"/>
      <dgm:spPr/>
    </dgm:pt>
    <dgm:pt modelId="{DBCC2D6D-C692-40D2-820C-EC661E0D3208}" type="pres">
      <dgm:prSet presAssocID="{F74047EB-64C6-458F-A032-F6249CF6AECD}" presName="vertTwo" presStyleCnt="0"/>
      <dgm:spPr/>
    </dgm:pt>
    <dgm:pt modelId="{0F723CA2-6419-4100-A820-C1A1534ED561}" type="pres">
      <dgm:prSet presAssocID="{F74047EB-64C6-458F-A032-F6249CF6AECD}" presName="txTwo" presStyleLbl="node2" presStyleIdx="1" presStyleCnt="4">
        <dgm:presLayoutVars>
          <dgm:chPref val="3"/>
        </dgm:presLayoutVars>
      </dgm:prSet>
      <dgm:spPr/>
    </dgm:pt>
    <dgm:pt modelId="{CA149A76-A434-40F2-BF45-FA4E557935BA}" type="pres">
      <dgm:prSet presAssocID="{F74047EB-64C6-458F-A032-F6249CF6AECD}" presName="horzTwo" presStyleCnt="0"/>
      <dgm:spPr/>
    </dgm:pt>
    <dgm:pt modelId="{6F773872-A11E-41FE-A566-E537FFC4D54E}" type="pres">
      <dgm:prSet presAssocID="{1DF85317-DC73-4FCE-AD5D-BA12F867D1EF}" presName="sibSpaceTwo" presStyleCnt="0"/>
      <dgm:spPr/>
    </dgm:pt>
    <dgm:pt modelId="{A5B9F620-A4B8-4244-B77D-66D14C8319AE}" type="pres">
      <dgm:prSet presAssocID="{27A9C965-F68D-4033-82FD-8E4C9287748C}" presName="vertTwo" presStyleCnt="0"/>
      <dgm:spPr/>
    </dgm:pt>
    <dgm:pt modelId="{723D15E0-0EC1-4B74-9707-934E530CA719}" type="pres">
      <dgm:prSet presAssocID="{27A9C965-F68D-4033-82FD-8E4C9287748C}" presName="txTwo" presStyleLbl="node2" presStyleIdx="2" presStyleCnt="4">
        <dgm:presLayoutVars>
          <dgm:chPref val="3"/>
        </dgm:presLayoutVars>
      </dgm:prSet>
      <dgm:spPr/>
    </dgm:pt>
    <dgm:pt modelId="{BDC79E42-99F3-4AC1-97E6-6D2DB52B1E2C}" type="pres">
      <dgm:prSet presAssocID="{27A9C965-F68D-4033-82FD-8E4C9287748C}" presName="horzTwo" presStyleCnt="0"/>
      <dgm:spPr/>
    </dgm:pt>
    <dgm:pt modelId="{5B6C3D67-DA9F-44E9-B863-318EB4BC6805}" type="pres">
      <dgm:prSet presAssocID="{0447C683-D859-47D5-A42A-95B99C077834}" presName="sibSpaceTwo" presStyleCnt="0"/>
      <dgm:spPr/>
    </dgm:pt>
    <dgm:pt modelId="{7B7AED80-A3B8-4042-AF0C-DBA0E23AA313}" type="pres">
      <dgm:prSet presAssocID="{1892788B-A036-436D-B15B-D38C4F06C644}" presName="vertTwo" presStyleCnt="0"/>
      <dgm:spPr/>
    </dgm:pt>
    <dgm:pt modelId="{1CEB0A98-732A-4E17-B4E7-E778CA266D8E}" type="pres">
      <dgm:prSet presAssocID="{1892788B-A036-436D-B15B-D38C4F06C644}" presName="txTwo" presStyleLbl="node2" presStyleIdx="3" presStyleCnt="4">
        <dgm:presLayoutVars>
          <dgm:chPref val="3"/>
        </dgm:presLayoutVars>
      </dgm:prSet>
      <dgm:spPr/>
    </dgm:pt>
    <dgm:pt modelId="{7D6B7B0E-9A12-4D30-85C0-5150F0CDC677}" type="pres">
      <dgm:prSet presAssocID="{1892788B-A036-436D-B15B-D38C4F06C644}" presName="horzTwo" presStyleCnt="0"/>
      <dgm:spPr/>
    </dgm:pt>
  </dgm:ptLst>
  <dgm:cxnLst>
    <dgm:cxn modelId="{41479A01-FA7C-4DAA-8E95-5426698EDC02}" srcId="{D04D8FC3-B019-4381-AC31-3ABA534C486A}" destId="{1892788B-A036-436D-B15B-D38C4F06C644}" srcOrd="3" destOrd="0" parTransId="{F24B0053-4955-4154-A06A-1EA11D1A293B}" sibTransId="{5DB07989-66B7-4754-A394-FB264D85D462}"/>
    <dgm:cxn modelId="{3C16340F-66A1-448B-91A3-3ACDA538FF18}" srcId="{D04D8FC3-B019-4381-AC31-3ABA534C486A}" destId="{3F9FC29A-F595-4E18-B57F-523A40A62FF4}" srcOrd="0" destOrd="0" parTransId="{98683204-A8EF-4F21-A89C-D5C6388F8768}" sibTransId="{532B07E3-3D98-48DE-BFDB-BAC96CDBC5C6}"/>
    <dgm:cxn modelId="{7BAAFB13-527D-407A-9837-5073CE4160C0}" type="presOf" srcId="{F74047EB-64C6-458F-A032-F6249CF6AECD}" destId="{0F723CA2-6419-4100-A820-C1A1534ED561}" srcOrd="0" destOrd="0" presId="urn:microsoft.com/office/officeart/2005/8/layout/hierarchy4"/>
    <dgm:cxn modelId="{EDFB4516-EF7D-43B7-9D9A-75C10FC318C0}" srcId="{D04D8FC3-B019-4381-AC31-3ABA534C486A}" destId="{F74047EB-64C6-458F-A032-F6249CF6AECD}" srcOrd="1" destOrd="0" parTransId="{B1158887-1645-4872-9D46-8C5736F394D3}" sibTransId="{1DF85317-DC73-4FCE-AD5D-BA12F867D1EF}"/>
    <dgm:cxn modelId="{28C9F221-F92B-42C1-A4EF-5A41D8AEA346}" srcId="{D04D8FC3-B019-4381-AC31-3ABA534C486A}" destId="{27A9C965-F68D-4033-82FD-8E4C9287748C}" srcOrd="2" destOrd="0" parTransId="{00196FED-4A1D-4706-A5E3-FC31163FD29F}" sibTransId="{0447C683-D859-47D5-A42A-95B99C077834}"/>
    <dgm:cxn modelId="{84AA2B32-9AE7-4CE8-9F12-C6DCCFE50929}" type="presOf" srcId="{3F9FC29A-F595-4E18-B57F-523A40A62FF4}" destId="{EB06C8CA-EC12-4745-BC48-0A29AAC72087}" srcOrd="0" destOrd="0" presId="urn:microsoft.com/office/officeart/2005/8/layout/hierarchy4"/>
    <dgm:cxn modelId="{F854E07C-3DA7-4AFF-B947-72422262473D}" type="presOf" srcId="{9121D7D0-5542-44E7-9A79-0772B2292DDD}" destId="{1B675652-C4BA-42FB-9FB7-74B159141611}" srcOrd="0" destOrd="0" presId="urn:microsoft.com/office/officeart/2005/8/layout/hierarchy4"/>
    <dgm:cxn modelId="{BDF848B1-7F15-4E06-987A-1DFFDFF527BE}" type="presOf" srcId="{1892788B-A036-436D-B15B-D38C4F06C644}" destId="{1CEB0A98-732A-4E17-B4E7-E778CA266D8E}" srcOrd="0" destOrd="0" presId="urn:microsoft.com/office/officeart/2005/8/layout/hierarchy4"/>
    <dgm:cxn modelId="{275EAEC2-3B3E-4B81-8AB0-DF1FAA7CFF87}" type="presOf" srcId="{27A9C965-F68D-4033-82FD-8E4C9287748C}" destId="{723D15E0-0EC1-4B74-9707-934E530CA719}" srcOrd="0" destOrd="0" presId="urn:microsoft.com/office/officeart/2005/8/layout/hierarchy4"/>
    <dgm:cxn modelId="{030A7CE0-AE61-495B-B345-D224DFC0A70F}" srcId="{9121D7D0-5542-44E7-9A79-0772B2292DDD}" destId="{D04D8FC3-B019-4381-AC31-3ABA534C486A}" srcOrd="0" destOrd="0" parTransId="{63D1B1D3-5316-46D4-ADEA-778FC61EE506}" sibTransId="{A3D11682-6395-48F3-9D5E-8B6C8FFCDA51}"/>
    <dgm:cxn modelId="{B85A13E7-BF0B-408E-AD46-D60DC37FA2B3}" type="presOf" srcId="{D04D8FC3-B019-4381-AC31-3ABA534C486A}" destId="{E5FA5210-C32B-4AA0-A380-5F91D843DB04}" srcOrd="0" destOrd="0" presId="urn:microsoft.com/office/officeart/2005/8/layout/hierarchy4"/>
    <dgm:cxn modelId="{8AAA2039-904B-4BF4-A297-6791E17A060B}" type="presParOf" srcId="{1B675652-C4BA-42FB-9FB7-74B159141611}" destId="{316D1EAB-6AAE-4033-9C16-6B2472EA6EED}" srcOrd="0" destOrd="0" presId="urn:microsoft.com/office/officeart/2005/8/layout/hierarchy4"/>
    <dgm:cxn modelId="{46D22B7F-B240-4C31-A1BE-2A941F1970FE}" type="presParOf" srcId="{316D1EAB-6AAE-4033-9C16-6B2472EA6EED}" destId="{E5FA5210-C32B-4AA0-A380-5F91D843DB04}" srcOrd="0" destOrd="0" presId="urn:microsoft.com/office/officeart/2005/8/layout/hierarchy4"/>
    <dgm:cxn modelId="{79B843FF-080E-4369-9D2E-7C6F06888757}" type="presParOf" srcId="{316D1EAB-6AAE-4033-9C16-6B2472EA6EED}" destId="{86A55784-8D1A-47AE-A64A-C9B6F09F5214}" srcOrd="1" destOrd="0" presId="urn:microsoft.com/office/officeart/2005/8/layout/hierarchy4"/>
    <dgm:cxn modelId="{02CA812F-B9EE-49E9-BFAD-02CAD96E2FED}" type="presParOf" srcId="{316D1EAB-6AAE-4033-9C16-6B2472EA6EED}" destId="{D2297513-5934-4CE7-9B2C-0E9895F1FE5E}" srcOrd="2" destOrd="0" presId="urn:microsoft.com/office/officeart/2005/8/layout/hierarchy4"/>
    <dgm:cxn modelId="{BAC67574-3408-4262-8B49-502F7917BB8A}" type="presParOf" srcId="{D2297513-5934-4CE7-9B2C-0E9895F1FE5E}" destId="{7AAC198A-08BE-42A8-9B96-5EFEDF658DB1}" srcOrd="0" destOrd="0" presId="urn:microsoft.com/office/officeart/2005/8/layout/hierarchy4"/>
    <dgm:cxn modelId="{7BFABF18-880F-450F-954E-729A88E5BAA7}" type="presParOf" srcId="{7AAC198A-08BE-42A8-9B96-5EFEDF658DB1}" destId="{EB06C8CA-EC12-4745-BC48-0A29AAC72087}" srcOrd="0" destOrd="0" presId="urn:microsoft.com/office/officeart/2005/8/layout/hierarchy4"/>
    <dgm:cxn modelId="{EC73277E-128A-42A9-A830-D3535613F50F}" type="presParOf" srcId="{7AAC198A-08BE-42A8-9B96-5EFEDF658DB1}" destId="{A49F94C9-3FAA-4C88-B58C-15600F7A3568}" srcOrd="1" destOrd="0" presId="urn:microsoft.com/office/officeart/2005/8/layout/hierarchy4"/>
    <dgm:cxn modelId="{9F667064-57A4-491F-A627-AB766B29FA1F}" type="presParOf" srcId="{D2297513-5934-4CE7-9B2C-0E9895F1FE5E}" destId="{7B36B53B-582E-4F35-9020-46265207929F}" srcOrd="1" destOrd="0" presId="urn:microsoft.com/office/officeart/2005/8/layout/hierarchy4"/>
    <dgm:cxn modelId="{C97EAAAC-9823-4366-BEEA-7085BA45E9FF}" type="presParOf" srcId="{D2297513-5934-4CE7-9B2C-0E9895F1FE5E}" destId="{DBCC2D6D-C692-40D2-820C-EC661E0D3208}" srcOrd="2" destOrd="0" presId="urn:microsoft.com/office/officeart/2005/8/layout/hierarchy4"/>
    <dgm:cxn modelId="{4F943932-AC98-4F53-B281-B09C377597A5}" type="presParOf" srcId="{DBCC2D6D-C692-40D2-820C-EC661E0D3208}" destId="{0F723CA2-6419-4100-A820-C1A1534ED561}" srcOrd="0" destOrd="0" presId="urn:microsoft.com/office/officeart/2005/8/layout/hierarchy4"/>
    <dgm:cxn modelId="{138980C1-A61F-4FFD-84A5-9E953D5DF4D5}" type="presParOf" srcId="{DBCC2D6D-C692-40D2-820C-EC661E0D3208}" destId="{CA149A76-A434-40F2-BF45-FA4E557935BA}" srcOrd="1" destOrd="0" presId="urn:microsoft.com/office/officeart/2005/8/layout/hierarchy4"/>
    <dgm:cxn modelId="{2A687096-167D-48EB-B5D6-7828374CD97D}" type="presParOf" srcId="{D2297513-5934-4CE7-9B2C-0E9895F1FE5E}" destId="{6F773872-A11E-41FE-A566-E537FFC4D54E}" srcOrd="3" destOrd="0" presId="urn:microsoft.com/office/officeart/2005/8/layout/hierarchy4"/>
    <dgm:cxn modelId="{A803D1DF-3793-41E2-8C61-4CE7338D1B4F}" type="presParOf" srcId="{D2297513-5934-4CE7-9B2C-0E9895F1FE5E}" destId="{A5B9F620-A4B8-4244-B77D-66D14C8319AE}" srcOrd="4" destOrd="0" presId="urn:microsoft.com/office/officeart/2005/8/layout/hierarchy4"/>
    <dgm:cxn modelId="{E9CE7DA3-CE05-40A0-9CF1-189B2F8469E9}" type="presParOf" srcId="{A5B9F620-A4B8-4244-B77D-66D14C8319AE}" destId="{723D15E0-0EC1-4B74-9707-934E530CA719}" srcOrd="0" destOrd="0" presId="urn:microsoft.com/office/officeart/2005/8/layout/hierarchy4"/>
    <dgm:cxn modelId="{0F034E98-75C7-49D6-832D-008163F3821E}" type="presParOf" srcId="{A5B9F620-A4B8-4244-B77D-66D14C8319AE}" destId="{BDC79E42-99F3-4AC1-97E6-6D2DB52B1E2C}" srcOrd="1" destOrd="0" presId="urn:microsoft.com/office/officeart/2005/8/layout/hierarchy4"/>
    <dgm:cxn modelId="{EFB5391C-8380-49C9-B26C-55FECD2B6F32}" type="presParOf" srcId="{D2297513-5934-4CE7-9B2C-0E9895F1FE5E}" destId="{5B6C3D67-DA9F-44E9-B863-318EB4BC6805}" srcOrd="5" destOrd="0" presId="urn:microsoft.com/office/officeart/2005/8/layout/hierarchy4"/>
    <dgm:cxn modelId="{F5DADC5A-0C8B-4E1A-8483-B804C56C1806}" type="presParOf" srcId="{D2297513-5934-4CE7-9B2C-0E9895F1FE5E}" destId="{7B7AED80-A3B8-4042-AF0C-DBA0E23AA313}" srcOrd="6" destOrd="0" presId="urn:microsoft.com/office/officeart/2005/8/layout/hierarchy4"/>
    <dgm:cxn modelId="{782FDCF7-6758-4DAE-8005-B3E96E14D34D}" type="presParOf" srcId="{7B7AED80-A3B8-4042-AF0C-DBA0E23AA313}" destId="{1CEB0A98-732A-4E17-B4E7-E778CA266D8E}" srcOrd="0" destOrd="0" presId="urn:microsoft.com/office/officeart/2005/8/layout/hierarchy4"/>
    <dgm:cxn modelId="{F804697F-D024-43C8-876D-CBBD44A75120}" type="presParOf" srcId="{7B7AED80-A3B8-4042-AF0C-DBA0E23AA313}" destId="{7D6B7B0E-9A12-4D30-85C0-5150F0CDC6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3BBFF8-8A11-4B18-B594-041C2DF25A89}" type="doc">
      <dgm:prSet loTypeId="urn:microsoft.com/office/officeart/2005/8/layout/l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9E66508-6FC9-4006-B7C1-A19ED3FD47C6}">
      <dgm:prSet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en-US" dirty="0"/>
            <a:t>Remove excrescences but preserve cortex</a:t>
          </a:r>
          <a:endParaRPr lang="fa-IR" dirty="0"/>
        </a:p>
      </dgm:t>
    </dgm:pt>
    <dgm:pt modelId="{BF6D71D3-7D34-4421-8104-F2C2F3280DEE}" type="parTrans" cxnId="{05D3B920-FF13-43BE-B6F0-98902C5A30D4}">
      <dgm:prSet/>
      <dgm:spPr/>
      <dgm:t>
        <a:bodyPr/>
        <a:lstStyle/>
        <a:p>
          <a:endParaRPr lang="en-US"/>
        </a:p>
      </dgm:t>
    </dgm:pt>
    <dgm:pt modelId="{B0CE2060-C5A9-4A3F-AA78-CF40F48F5233}" type="sibTrans" cxnId="{05D3B920-FF13-43BE-B6F0-98902C5A30D4}">
      <dgm:prSet/>
      <dgm:spPr/>
      <dgm:t>
        <a:bodyPr/>
        <a:lstStyle/>
        <a:p>
          <a:endParaRPr lang="en-US"/>
        </a:p>
      </dgm:t>
    </dgm:pt>
    <dgm:pt modelId="{41D1A2A6-50E5-4D27-9C4F-AD2D81A25AE5}">
      <dgm:prSet/>
      <dgm:spPr/>
      <dgm:t>
        <a:bodyPr/>
        <a:lstStyle/>
        <a:p>
          <a:pPr rtl="0" eaLnBrk="1" latinLnBrk="0" hangingPunct="1"/>
          <a:r>
            <a:rPr lang="en-US"/>
            <a:t>Trim tendon stump</a:t>
          </a:r>
          <a:endParaRPr lang="fa-IR"/>
        </a:p>
      </dgm:t>
    </dgm:pt>
    <dgm:pt modelId="{2C2F608F-1302-4724-8A24-28D095E9FF91}" type="parTrans" cxnId="{6C829D47-5A48-4626-9E69-86640FB3903F}">
      <dgm:prSet/>
      <dgm:spPr/>
      <dgm:t>
        <a:bodyPr/>
        <a:lstStyle/>
        <a:p>
          <a:endParaRPr lang="en-US"/>
        </a:p>
      </dgm:t>
    </dgm:pt>
    <dgm:pt modelId="{5865644F-3FC3-4609-985A-C60769712F6A}" type="sibTrans" cxnId="{6C829D47-5A48-4626-9E69-86640FB3903F}">
      <dgm:prSet/>
      <dgm:spPr/>
      <dgm:t>
        <a:bodyPr/>
        <a:lstStyle/>
        <a:p>
          <a:endParaRPr lang="en-US"/>
        </a:p>
      </dgm:t>
    </dgm:pt>
    <dgm:pt modelId="{CC471352-3923-4056-B698-0DC2A7D2286A}">
      <dgm:prSet/>
      <dgm:spPr/>
      <dgm:t>
        <a:bodyPr/>
        <a:lstStyle/>
        <a:p>
          <a:pPr rtl="0" eaLnBrk="1" latinLnBrk="0" hangingPunct="1"/>
          <a:r>
            <a:rPr lang="en-US" dirty="0"/>
            <a:t>Define footprint</a:t>
          </a:r>
          <a:endParaRPr lang="fa-IR" dirty="0"/>
        </a:p>
      </dgm:t>
    </dgm:pt>
    <dgm:pt modelId="{21DB1353-9944-4183-A994-7139A078BDAA}" type="parTrans" cxnId="{F51ADB3B-E962-43F2-AC8B-AE49F9EFBD81}">
      <dgm:prSet/>
      <dgm:spPr/>
      <dgm:t>
        <a:bodyPr/>
        <a:lstStyle/>
        <a:p>
          <a:endParaRPr lang="en-US"/>
        </a:p>
      </dgm:t>
    </dgm:pt>
    <dgm:pt modelId="{87D730CB-588D-4090-ABB2-5D4A9656EF3C}" type="sibTrans" cxnId="{F51ADB3B-E962-43F2-AC8B-AE49F9EFBD81}">
      <dgm:prSet/>
      <dgm:spPr/>
      <dgm:t>
        <a:bodyPr/>
        <a:lstStyle/>
        <a:p>
          <a:endParaRPr lang="en-US"/>
        </a:p>
      </dgm:t>
    </dgm:pt>
    <dgm:pt modelId="{A5CAE4D0-EAF1-4C01-B72F-055A93CBB478}" type="pres">
      <dgm:prSet presAssocID="{333BBFF8-8A11-4B18-B594-041C2DF25A8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8681597-1A8C-4900-8719-E9C67BD3B211}" type="pres">
      <dgm:prSet presAssocID="{A9E66508-6FC9-4006-B7C1-A19ED3FD47C6}" presName="horFlow" presStyleCnt="0"/>
      <dgm:spPr/>
    </dgm:pt>
    <dgm:pt modelId="{69C2A9B7-AE15-48E6-AB8D-6FDD26C80C41}" type="pres">
      <dgm:prSet presAssocID="{A9E66508-6FC9-4006-B7C1-A19ED3FD47C6}" presName="bigChev" presStyleLbl="node1" presStyleIdx="0" presStyleCnt="3" custScaleX="163429"/>
      <dgm:spPr/>
    </dgm:pt>
    <dgm:pt modelId="{2F3ECEA2-2FA5-4694-B357-756551E31CB9}" type="pres">
      <dgm:prSet presAssocID="{A9E66508-6FC9-4006-B7C1-A19ED3FD47C6}" presName="vSp" presStyleCnt="0"/>
      <dgm:spPr/>
    </dgm:pt>
    <dgm:pt modelId="{19024F8E-63B2-41FD-B886-51322749D14D}" type="pres">
      <dgm:prSet presAssocID="{41D1A2A6-50E5-4D27-9C4F-AD2D81A25AE5}" presName="horFlow" presStyleCnt="0"/>
      <dgm:spPr/>
    </dgm:pt>
    <dgm:pt modelId="{46406764-FFE8-46D9-8875-8FA9FC3E0751}" type="pres">
      <dgm:prSet presAssocID="{41D1A2A6-50E5-4D27-9C4F-AD2D81A25AE5}" presName="bigChev" presStyleLbl="node1" presStyleIdx="1" presStyleCnt="3" custScaleX="163429"/>
      <dgm:spPr/>
    </dgm:pt>
    <dgm:pt modelId="{A9D3BAAB-8592-49BB-BABA-0D6914253699}" type="pres">
      <dgm:prSet presAssocID="{41D1A2A6-50E5-4D27-9C4F-AD2D81A25AE5}" presName="vSp" presStyleCnt="0"/>
      <dgm:spPr/>
    </dgm:pt>
    <dgm:pt modelId="{19D63037-13C8-4FC1-92F0-5C1DEED2C197}" type="pres">
      <dgm:prSet presAssocID="{CC471352-3923-4056-B698-0DC2A7D2286A}" presName="horFlow" presStyleCnt="0"/>
      <dgm:spPr/>
    </dgm:pt>
    <dgm:pt modelId="{93CAE69F-128F-490A-BED5-26D0AE4AE13B}" type="pres">
      <dgm:prSet presAssocID="{CC471352-3923-4056-B698-0DC2A7D2286A}" presName="bigChev" presStyleLbl="node1" presStyleIdx="2" presStyleCnt="3" custScaleX="163429"/>
      <dgm:spPr/>
    </dgm:pt>
  </dgm:ptLst>
  <dgm:cxnLst>
    <dgm:cxn modelId="{1E73960B-04E7-4DD8-B2E6-02608FD46043}" type="presOf" srcId="{A9E66508-6FC9-4006-B7C1-A19ED3FD47C6}" destId="{69C2A9B7-AE15-48E6-AB8D-6FDD26C80C41}" srcOrd="0" destOrd="0" presId="urn:microsoft.com/office/officeart/2005/8/layout/lProcess3"/>
    <dgm:cxn modelId="{05D3B920-FF13-43BE-B6F0-98902C5A30D4}" srcId="{333BBFF8-8A11-4B18-B594-041C2DF25A89}" destId="{A9E66508-6FC9-4006-B7C1-A19ED3FD47C6}" srcOrd="0" destOrd="0" parTransId="{BF6D71D3-7D34-4421-8104-F2C2F3280DEE}" sibTransId="{B0CE2060-C5A9-4A3F-AA78-CF40F48F5233}"/>
    <dgm:cxn modelId="{F51ADB3B-E962-43F2-AC8B-AE49F9EFBD81}" srcId="{333BBFF8-8A11-4B18-B594-041C2DF25A89}" destId="{CC471352-3923-4056-B698-0DC2A7D2286A}" srcOrd="2" destOrd="0" parTransId="{21DB1353-9944-4183-A994-7139A078BDAA}" sibTransId="{87D730CB-588D-4090-ABB2-5D4A9656EF3C}"/>
    <dgm:cxn modelId="{6C829D47-5A48-4626-9E69-86640FB3903F}" srcId="{333BBFF8-8A11-4B18-B594-041C2DF25A89}" destId="{41D1A2A6-50E5-4D27-9C4F-AD2D81A25AE5}" srcOrd="1" destOrd="0" parTransId="{2C2F608F-1302-4724-8A24-28D095E9FF91}" sibTransId="{5865644F-3FC3-4609-985A-C60769712F6A}"/>
    <dgm:cxn modelId="{A9F5059A-3A42-4EF0-A25F-055C45728CF4}" type="presOf" srcId="{333BBFF8-8A11-4B18-B594-041C2DF25A89}" destId="{A5CAE4D0-EAF1-4C01-B72F-055A93CBB478}" srcOrd="0" destOrd="0" presId="urn:microsoft.com/office/officeart/2005/8/layout/lProcess3"/>
    <dgm:cxn modelId="{DFC599C2-1730-418C-B568-E9E8915FEDC8}" type="presOf" srcId="{CC471352-3923-4056-B698-0DC2A7D2286A}" destId="{93CAE69F-128F-490A-BED5-26D0AE4AE13B}" srcOrd="0" destOrd="0" presId="urn:microsoft.com/office/officeart/2005/8/layout/lProcess3"/>
    <dgm:cxn modelId="{47B9C3FB-20C5-4B53-B3DF-7C5BC02F0103}" type="presOf" srcId="{41D1A2A6-50E5-4D27-9C4F-AD2D81A25AE5}" destId="{46406764-FFE8-46D9-8875-8FA9FC3E0751}" srcOrd="0" destOrd="0" presId="urn:microsoft.com/office/officeart/2005/8/layout/lProcess3"/>
    <dgm:cxn modelId="{FD8B4AD1-0ADA-45EF-9F4D-69856D6E644A}" type="presParOf" srcId="{A5CAE4D0-EAF1-4C01-B72F-055A93CBB478}" destId="{28681597-1A8C-4900-8719-E9C67BD3B211}" srcOrd="0" destOrd="0" presId="urn:microsoft.com/office/officeart/2005/8/layout/lProcess3"/>
    <dgm:cxn modelId="{BE327F79-E8E7-4254-9C90-A69517E69533}" type="presParOf" srcId="{28681597-1A8C-4900-8719-E9C67BD3B211}" destId="{69C2A9B7-AE15-48E6-AB8D-6FDD26C80C41}" srcOrd="0" destOrd="0" presId="urn:microsoft.com/office/officeart/2005/8/layout/lProcess3"/>
    <dgm:cxn modelId="{4A13801F-5FE2-46F5-81FC-F53E765F8A71}" type="presParOf" srcId="{A5CAE4D0-EAF1-4C01-B72F-055A93CBB478}" destId="{2F3ECEA2-2FA5-4694-B357-756551E31CB9}" srcOrd="1" destOrd="0" presId="urn:microsoft.com/office/officeart/2005/8/layout/lProcess3"/>
    <dgm:cxn modelId="{BB378A78-60E1-4810-B450-0F68012DFCF0}" type="presParOf" srcId="{A5CAE4D0-EAF1-4C01-B72F-055A93CBB478}" destId="{19024F8E-63B2-41FD-B886-51322749D14D}" srcOrd="2" destOrd="0" presId="urn:microsoft.com/office/officeart/2005/8/layout/lProcess3"/>
    <dgm:cxn modelId="{B11BCCB0-A95C-4525-B2C6-670FE9C65568}" type="presParOf" srcId="{19024F8E-63B2-41FD-B886-51322749D14D}" destId="{46406764-FFE8-46D9-8875-8FA9FC3E0751}" srcOrd="0" destOrd="0" presId="urn:microsoft.com/office/officeart/2005/8/layout/lProcess3"/>
    <dgm:cxn modelId="{54BA716F-62B6-421E-BC03-A34A2A163DDD}" type="presParOf" srcId="{A5CAE4D0-EAF1-4C01-B72F-055A93CBB478}" destId="{A9D3BAAB-8592-49BB-BABA-0D6914253699}" srcOrd="3" destOrd="0" presId="urn:microsoft.com/office/officeart/2005/8/layout/lProcess3"/>
    <dgm:cxn modelId="{61C935A8-44F2-4E41-9A3F-61CE866AC3C1}" type="presParOf" srcId="{A5CAE4D0-EAF1-4C01-B72F-055A93CBB478}" destId="{19D63037-13C8-4FC1-92F0-5C1DEED2C197}" srcOrd="4" destOrd="0" presId="urn:microsoft.com/office/officeart/2005/8/layout/lProcess3"/>
    <dgm:cxn modelId="{0DCDE7B7-DB2D-4AF0-B6F6-7A2153AE217A}" type="presParOf" srcId="{19D63037-13C8-4FC1-92F0-5C1DEED2C197}" destId="{93CAE69F-128F-490A-BED5-26D0AE4AE13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4C1596-7F85-41A3-9B38-C55F4D02160A}" type="doc">
      <dgm:prSet loTypeId="urn:microsoft.com/office/officeart/2005/8/layout/matrix2" loCatId="matrix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E90BF1-89DD-4EB4-9F7A-E85DB8103D92}">
      <dgm:prSet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+mj-lt"/>
            <a:buAutoNum type="arabicPeriod"/>
          </a:pPr>
          <a:r>
            <a:rPr lang="en-US" dirty="0">
              <a:solidFill>
                <a:schemeClr val="bg1"/>
              </a:solidFill>
            </a:rPr>
            <a:t>poor repair of the trans-deltoid approach, </a:t>
          </a:r>
          <a:endParaRPr lang="fa-IR" dirty="0">
            <a:solidFill>
              <a:schemeClr val="bg1"/>
            </a:solidFill>
          </a:endParaRPr>
        </a:p>
      </dgm:t>
    </dgm:pt>
    <dgm:pt modelId="{1624456C-E583-48E0-85EA-861A81BE5A65}" type="parTrans" cxnId="{29046CB3-027C-421D-ABEE-06D24AFE0824}">
      <dgm:prSet/>
      <dgm:spPr/>
      <dgm:t>
        <a:bodyPr/>
        <a:lstStyle/>
        <a:p>
          <a:endParaRPr lang="en-US"/>
        </a:p>
      </dgm:t>
    </dgm:pt>
    <dgm:pt modelId="{1B40C59C-E9A7-4C90-B3AA-F334293C7E06}" type="sibTrans" cxnId="{29046CB3-027C-421D-ABEE-06D24AFE0824}">
      <dgm:prSet/>
      <dgm:spPr/>
      <dgm:t>
        <a:bodyPr/>
        <a:lstStyle/>
        <a:p>
          <a:endParaRPr lang="en-US"/>
        </a:p>
      </dgm:t>
    </dgm:pt>
    <dgm:pt modelId="{9BA54E54-048B-4EAD-864B-EF979ED7D5AB}">
      <dgm:prSet/>
      <dgm:spPr/>
      <dgm:t>
        <a:bodyPr/>
        <a:lstStyle/>
        <a:p>
          <a:pPr rtl="0" eaLnBrk="1" latinLnBrk="0" hangingPunct="1"/>
          <a:r>
            <a:rPr lang="en-US" dirty="0">
              <a:solidFill>
                <a:schemeClr val="bg1"/>
              </a:solidFill>
            </a:rPr>
            <a:t>excessive acromial resection, </a:t>
          </a:r>
          <a:endParaRPr lang="fa-IR" dirty="0">
            <a:solidFill>
              <a:schemeClr val="bg1"/>
            </a:solidFill>
          </a:endParaRPr>
        </a:p>
      </dgm:t>
    </dgm:pt>
    <dgm:pt modelId="{6CE689DD-29D7-4AE3-AFA5-001ECE517725}" type="parTrans" cxnId="{EBA9796E-D7C9-4C5F-B0E8-5CEBE712232D}">
      <dgm:prSet/>
      <dgm:spPr/>
      <dgm:t>
        <a:bodyPr/>
        <a:lstStyle/>
        <a:p>
          <a:endParaRPr lang="en-US"/>
        </a:p>
      </dgm:t>
    </dgm:pt>
    <dgm:pt modelId="{C48C2868-181C-4B84-9758-BB29ADDA828B}" type="sibTrans" cxnId="{EBA9796E-D7C9-4C5F-B0E8-5CEBE712232D}">
      <dgm:prSet/>
      <dgm:spPr/>
      <dgm:t>
        <a:bodyPr/>
        <a:lstStyle/>
        <a:p>
          <a:endParaRPr lang="en-US"/>
        </a:p>
      </dgm:t>
    </dgm:pt>
    <dgm:pt modelId="{397A4BD1-2828-49D4-A9A2-3ECB343E1C9F}">
      <dgm:prSet/>
      <dgm:spPr/>
      <dgm:t>
        <a:bodyPr/>
        <a:lstStyle/>
        <a:p>
          <a:pPr rtl="0" eaLnBrk="1" latinLnBrk="0" hangingPunct="1"/>
          <a:r>
            <a:rPr lang="en-US">
              <a:solidFill>
                <a:schemeClr val="bg1"/>
              </a:solidFill>
            </a:rPr>
            <a:t>insufficient mobility of the tendons to be sutured, </a:t>
          </a:r>
          <a:endParaRPr lang="fa-IR">
            <a:solidFill>
              <a:schemeClr val="bg1"/>
            </a:solidFill>
          </a:endParaRPr>
        </a:p>
      </dgm:t>
    </dgm:pt>
    <dgm:pt modelId="{B8F9164D-5A93-4222-83D7-A080577DB87E}" type="parTrans" cxnId="{430C19DE-BC33-4720-8A8D-CB4858908313}">
      <dgm:prSet/>
      <dgm:spPr/>
      <dgm:t>
        <a:bodyPr/>
        <a:lstStyle/>
        <a:p>
          <a:endParaRPr lang="en-US"/>
        </a:p>
      </dgm:t>
    </dgm:pt>
    <dgm:pt modelId="{C77BA36A-2421-4E91-A8D4-4E6C0D14F1B1}" type="sibTrans" cxnId="{430C19DE-BC33-4720-8A8D-CB4858908313}">
      <dgm:prSet/>
      <dgm:spPr/>
      <dgm:t>
        <a:bodyPr/>
        <a:lstStyle/>
        <a:p>
          <a:endParaRPr lang="en-US"/>
        </a:p>
      </dgm:t>
    </dgm:pt>
    <dgm:pt modelId="{CD94C346-B68F-4217-BE40-10464FDD2850}">
      <dgm:prSet/>
      <dgm:spPr/>
      <dgm:t>
        <a:bodyPr/>
        <a:lstStyle/>
        <a:p>
          <a:pPr rtl="0" eaLnBrk="1" latinLnBrk="0" hangingPunct="1"/>
          <a:r>
            <a:rPr lang="en-US">
              <a:solidFill>
                <a:schemeClr val="bg1"/>
              </a:solidFill>
            </a:rPr>
            <a:t>neurological lesions (axillary or suprascapular nerve).</a:t>
          </a:r>
          <a:endParaRPr lang="fa-IR">
            <a:solidFill>
              <a:schemeClr val="bg1"/>
            </a:solidFill>
          </a:endParaRPr>
        </a:p>
      </dgm:t>
    </dgm:pt>
    <dgm:pt modelId="{6E727BC8-6265-46A4-A127-A8B62801839B}" type="parTrans" cxnId="{4B644DC6-B8FD-480A-B332-15E65BA19BE5}">
      <dgm:prSet/>
      <dgm:spPr/>
      <dgm:t>
        <a:bodyPr/>
        <a:lstStyle/>
        <a:p>
          <a:endParaRPr lang="en-US"/>
        </a:p>
      </dgm:t>
    </dgm:pt>
    <dgm:pt modelId="{675EC93F-4195-4A05-BD21-FA60C4F0809E}" type="sibTrans" cxnId="{4B644DC6-B8FD-480A-B332-15E65BA19BE5}">
      <dgm:prSet/>
      <dgm:spPr/>
      <dgm:t>
        <a:bodyPr/>
        <a:lstStyle/>
        <a:p>
          <a:endParaRPr lang="en-US"/>
        </a:p>
      </dgm:t>
    </dgm:pt>
    <dgm:pt modelId="{155449BE-9713-4526-8A45-800F3E12FE8F}" type="pres">
      <dgm:prSet presAssocID="{054C1596-7F85-41A3-9B38-C55F4D02160A}" presName="matrix" presStyleCnt="0">
        <dgm:presLayoutVars>
          <dgm:chMax val="1"/>
          <dgm:dir/>
          <dgm:resizeHandles val="exact"/>
        </dgm:presLayoutVars>
      </dgm:prSet>
      <dgm:spPr/>
    </dgm:pt>
    <dgm:pt modelId="{D2A54E2F-4BDF-4998-868F-0435EBACB745}" type="pres">
      <dgm:prSet presAssocID="{054C1596-7F85-41A3-9B38-C55F4D02160A}" presName="axisShape" presStyleLbl="bgShp" presStyleIdx="0" presStyleCnt="1"/>
      <dgm:spPr/>
    </dgm:pt>
    <dgm:pt modelId="{54A6B429-AAC0-47A3-81BF-667D73B4AFC0}" type="pres">
      <dgm:prSet presAssocID="{054C1596-7F85-41A3-9B38-C55F4D02160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C6E623-5978-4DEB-B714-F57B1BF5F83C}" type="pres">
      <dgm:prSet presAssocID="{054C1596-7F85-41A3-9B38-C55F4D02160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9AB07A-3F14-4788-8DD1-1618E6143CBA}" type="pres">
      <dgm:prSet presAssocID="{054C1596-7F85-41A3-9B38-C55F4D02160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28171D-A723-4894-B42F-E93DDE791D16}" type="pres">
      <dgm:prSet presAssocID="{054C1596-7F85-41A3-9B38-C55F4D02160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EE3220-6F0B-4A61-A87A-4205F5DC4CA2}" type="presOf" srcId="{9BA54E54-048B-4EAD-864B-EF979ED7D5AB}" destId="{7CC6E623-5978-4DEB-B714-F57B1BF5F83C}" srcOrd="0" destOrd="0" presId="urn:microsoft.com/office/officeart/2005/8/layout/matrix2"/>
    <dgm:cxn modelId="{AE5FF35E-95A7-4D59-AAA4-2F6813D121AA}" type="presOf" srcId="{1BE90BF1-89DD-4EB4-9F7A-E85DB8103D92}" destId="{54A6B429-AAC0-47A3-81BF-667D73B4AFC0}" srcOrd="0" destOrd="0" presId="urn:microsoft.com/office/officeart/2005/8/layout/matrix2"/>
    <dgm:cxn modelId="{3509CC48-917F-4AEB-8194-47C17377A676}" type="presOf" srcId="{397A4BD1-2828-49D4-A9A2-3ECB343E1C9F}" destId="{EF9AB07A-3F14-4788-8DD1-1618E6143CBA}" srcOrd="0" destOrd="0" presId="urn:microsoft.com/office/officeart/2005/8/layout/matrix2"/>
    <dgm:cxn modelId="{EBA9796E-D7C9-4C5F-B0E8-5CEBE712232D}" srcId="{054C1596-7F85-41A3-9B38-C55F4D02160A}" destId="{9BA54E54-048B-4EAD-864B-EF979ED7D5AB}" srcOrd="1" destOrd="0" parTransId="{6CE689DD-29D7-4AE3-AFA5-001ECE517725}" sibTransId="{C48C2868-181C-4B84-9758-BB29ADDA828B}"/>
    <dgm:cxn modelId="{854D70AF-DB5D-463C-9B05-F550550D4A7A}" type="presOf" srcId="{054C1596-7F85-41A3-9B38-C55F4D02160A}" destId="{155449BE-9713-4526-8A45-800F3E12FE8F}" srcOrd="0" destOrd="0" presId="urn:microsoft.com/office/officeart/2005/8/layout/matrix2"/>
    <dgm:cxn modelId="{29046CB3-027C-421D-ABEE-06D24AFE0824}" srcId="{054C1596-7F85-41A3-9B38-C55F4D02160A}" destId="{1BE90BF1-89DD-4EB4-9F7A-E85DB8103D92}" srcOrd="0" destOrd="0" parTransId="{1624456C-E583-48E0-85EA-861A81BE5A65}" sibTransId="{1B40C59C-E9A7-4C90-B3AA-F334293C7E06}"/>
    <dgm:cxn modelId="{630D64B7-6E75-4538-AAD9-1AA458C223B8}" type="presOf" srcId="{CD94C346-B68F-4217-BE40-10464FDD2850}" destId="{3428171D-A723-4894-B42F-E93DDE791D16}" srcOrd="0" destOrd="0" presId="urn:microsoft.com/office/officeart/2005/8/layout/matrix2"/>
    <dgm:cxn modelId="{4B644DC6-B8FD-480A-B332-15E65BA19BE5}" srcId="{054C1596-7F85-41A3-9B38-C55F4D02160A}" destId="{CD94C346-B68F-4217-BE40-10464FDD2850}" srcOrd="3" destOrd="0" parTransId="{6E727BC8-6265-46A4-A127-A8B62801839B}" sibTransId="{675EC93F-4195-4A05-BD21-FA60C4F0809E}"/>
    <dgm:cxn modelId="{430C19DE-BC33-4720-8A8D-CB4858908313}" srcId="{054C1596-7F85-41A3-9B38-C55F4D02160A}" destId="{397A4BD1-2828-49D4-A9A2-3ECB343E1C9F}" srcOrd="2" destOrd="0" parTransId="{B8F9164D-5A93-4222-83D7-A080577DB87E}" sibTransId="{C77BA36A-2421-4E91-A8D4-4E6C0D14F1B1}"/>
    <dgm:cxn modelId="{46BBDA55-3CA6-4D92-8B90-FA3A5B2E0B9E}" type="presParOf" srcId="{155449BE-9713-4526-8A45-800F3E12FE8F}" destId="{D2A54E2F-4BDF-4998-868F-0435EBACB745}" srcOrd="0" destOrd="0" presId="urn:microsoft.com/office/officeart/2005/8/layout/matrix2"/>
    <dgm:cxn modelId="{20A24A0F-A4FF-40F0-87F0-D5FE9AD56B6D}" type="presParOf" srcId="{155449BE-9713-4526-8A45-800F3E12FE8F}" destId="{54A6B429-AAC0-47A3-81BF-667D73B4AFC0}" srcOrd="1" destOrd="0" presId="urn:microsoft.com/office/officeart/2005/8/layout/matrix2"/>
    <dgm:cxn modelId="{D8A040A5-D5CE-4EE5-B185-A346E76299AE}" type="presParOf" srcId="{155449BE-9713-4526-8A45-800F3E12FE8F}" destId="{7CC6E623-5978-4DEB-B714-F57B1BF5F83C}" srcOrd="2" destOrd="0" presId="urn:microsoft.com/office/officeart/2005/8/layout/matrix2"/>
    <dgm:cxn modelId="{D0252270-E7C7-49B3-A8F3-17E5E0D28BF6}" type="presParOf" srcId="{155449BE-9713-4526-8A45-800F3E12FE8F}" destId="{EF9AB07A-3F14-4788-8DD1-1618E6143CBA}" srcOrd="3" destOrd="0" presId="urn:microsoft.com/office/officeart/2005/8/layout/matrix2"/>
    <dgm:cxn modelId="{927C59AD-9FB2-417A-A6A5-1C55A105FE43}" type="presParOf" srcId="{155449BE-9713-4526-8A45-800F3E12FE8F}" destId="{3428171D-A723-4894-B42F-E93DDE791D1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B79BC-5574-49B7-AB9C-2A35F6CC1F4B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5369BD7-3A2E-4A1B-B4DF-D448873364BB}">
      <dgm:prSet custT="1"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bg1"/>
              </a:solidFill>
            </a:rPr>
            <a:t>Treat the subject… not the MRI finding!</a:t>
          </a:r>
          <a:endParaRPr lang="fa-IR" sz="2400" dirty="0">
            <a:solidFill>
              <a:schemeClr val="bg1"/>
            </a:solidFill>
          </a:endParaRPr>
        </a:p>
      </dgm:t>
    </dgm:pt>
    <dgm:pt modelId="{C7FC3B2B-31B9-401C-AED9-A04BC4B9E095}" type="parTrans" cxnId="{14928A0F-B8D1-4442-AA1C-290987561D14}">
      <dgm:prSet/>
      <dgm:spPr/>
      <dgm:t>
        <a:bodyPr/>
        <a:lstStyle/>
        <a:p>
          <a:endParaRPr lang="en-US"/>
        </a:p>
      </dgm:t>
    </dgm:pt>
    <dgm:pt modelId="{4E737F03-71C9-4434-9769-DEA6C3BC4E51}" type="sibTrans" cxnId="{14928A0F-B8D1-4442-AA1C-290987561D14}">
      <dgm:prSet/>
      <dgm:spPr/>
      <dgm:t>
        <a:bodyPr/>
        <a:lstStyle/>
        <a:p>
          <a:endParaRPr lang="en-US"/>
        </a:p>
      </dgm:t>
    </dgm:pt>
    <dgm:pt modelId="{5DC75623-7ECE-4464-809D-F92B46381E52}">
      <dgm:prSet custT="1"/>
      <dgm:spPr/>
      <dgm:t>
        <a:bodyPr/>
        <a:lstStyle/>
        <a:p>
          <a:pPr rtl="0" eaLnBrk="1" latinLnBrk="0" hangingPunct="1"/>
          <a:r>
            <a:rPr lang="en-US" sz="2000" dirty="0">
              <a:solidFill>
                <a:schemeClr val="bg1"/>
              </a:solidFill>
            </a:rPr>
            <a:t>All people are not created equal! All tears are not created equal!</a:t>
          </a:r>
          <a:endParaRPr lang="fa-IR" sz="2000" dirty="0">
            <a:solidFill>
              <a:schemeClr val="bg1"/>
            </a:solidFill>
          </a:endParaRPr>
        </a:p>
      </dgm:t>
    </dgm:pt>
    <dgm:pt modelId="{D65A8F80-97C7-4237-8535-F31C5663E783}" type="parTrans" cxnId="{AE10102F-44C7-43F0-B58D-5705BCA1CDC5}">
      <dgm:prSet/>
      <dgm:spPr/>
      <dgm:t>
        <a:bodyPr/>
        <a:lstStyle/>
        <a:p>
          <a:endParaRPr lang="en-US"/>
        </a:p>
      </dgm:t>
    </dgm:pt>
    <dgm:pt modelId="{FE0B3679-A94F-406B-8A5C-06AAC31B1866}" type="sibTrans" cxnId="{AE10102F-44C7-43F0-B58D-5705BCA1CDC5}">
      <dgm:prSet/>
      <dgm:spPr/>
      <dgm:t>
        <a:bodyPr/>
        <a:lstStyle/>
        <a:p>
          <a:endParaRPr lang="en-US"/>
        </a:p>
      </dgm:t>
    </dgm:pt>
    <dgm:pt modelId="{AFDEAFD0-6B46-4888-8086-8992F01BC9FB}">
      <dgm:prSet custT="1"/>
      <dgm:spPr/>
      <dgm:t>
        <a:bodyPr/>
        <a:lstStyle/>
        <a:p>
          <a:pPr rtl="0" eaLnBrk="1" latinLnBrk="0" hangingPunct="1"/>
          <a:r>
            <a:rPr lang="en-US" sz="2000" dirty="0">
              <a:solidFill>
                <a:schemeClr val="bg1"/>
              </a:solidFill>
            </a:rPr>
            <a:t>When determining what the proper treatment option is, consider:</a:t>
          </a:r>
          <a:endParaRPr lang="fa-IR" sz="2000" dirty="0">
            <a:solidFill>
              <a:schemeClr val="bg1"/>
            </a:solidFill>
          </a:endParaRPr>
        </a:p>
      </dgm:t>
    </dgm:pt>
    <dgm:pt modelId="{D98DBC8D-B521-4571-8377-5BC304436653}" type="parTrans" cxnId="{386CC95E-B1A3-45C6-AF29-CD300A1BDE07}">
      <dgm:prSet/>
      <dgm:spPr/>
      <dgm:t>
        <a:bodyPr/>
        <a:lstStyle/>
        <a:p>
          <a:endParaRPr lang="en-US"/>
        </a:p>
      </dgm:t>
    </dgm:pt>
    <dgm:pt modelId="{F1C01174-ED90-4189-82D1-C181618693DE}" type="sibTrans" cxnId="{386CC95E-B1A3-45C6-AF29-CD300A1BDE07}">
      <dgm:prSet/>
      <dgm:spPr/>
      <dgm:t>
        <a:bodyPr/>
        <a:lstStyle/>
        <a:p>
          <a:endParaRPr lang="en-US"/>
        </a:p>
      </dgm:t>
    </dgm:pt>
    <dgm:pt modelId="{2BBB83A4-1456-48C5-BB20-005A3D04A683}">
      <dgm:prSet custT="1"/>
      <dgm:spPr/>
      <dgm:t>
        <a:bodyPr/>
        <a:lstStyle/>
        <a:p>
          <a:pPr rtl="0" eaLnBrk="1" latinLnBrk="0" hangingPunct="1"/>
          <a:r>
            <a:rPr lang="en-US" sz="2000">
              <a:solidFill>
                <a:schemeClr val="bg1"/>
              </a:solidFill>
            </a:rPr>
            <a:t>the type of tear, </a:t>
          </a:r>
          <a:endParaRPr lang="fa-IR" sz="2000">
            <a:solidFill>
              <a:schemeClr val="bg1"/>
            </a:solidFill>
          </a:endParaRPr>
        </a:p>
      </dgm:t>
    </dgm:pt>
    <dgm:pt modelId="{63468BE9-1132-4E5F-8071-2587B6E9FF95}" type="parTrans" cxnId="{68B771BE-9AB7-4119-BE43-E7396FDF2D09}">
      <dgm:prSet/>
      <dgm:spPr/>
      <dgm:t>
        <a:bodyPr/>
        <a:lstStyle/>
        <a:p>
          <a:endParaRPr lang="en-US"/>
        </a:p>
      </dgm:t>
    </dgm:pt>
    <dgm:pt modelId="{220CAC76-4B00-405D-ACBA-53A3D507FFFE}" type="sibTrans" cxnId="{68B771BE-9AB7-4119-BE43-E7396FDF2D09}">
      <dgm:prSet/>
      <dgm:spPr/>
      <dgm:t>
        <a:bodyPr/>
        <a:lstStyle/>
        <a:p>
          <a:endParaRPr lang="en-US"/>
        </a:p>
      </dgm:t>
    </dgm:pt>
    <dgm:pt modelId="{1F9F75E7-18D7-4FEE-B377-47A4934102AD}">
      <dgm:prSet custT="1"/>
      <dgm:spPr/>
      <dgm:t>
        <a:bodyPr/>
        <a:lstStyle/>
        <a:p>
          <a:pPr rtl="0" eaLnBrk="1" latinLnBrk="0" hangingPunct="1"/>
          <a:r>
            <a:rPr lang="en-US" sz="2000" dirty="0">
              <a:solidFill>
                <a:schemeClr val="bg1"/>
              </a:solidFill>
            </a:rPr>
            <a:t>Past history,</a:t>
          </a:r>
          <a:endParaRPr lang="fa-IR" sz="2000" dirty="0">
            <a:solidFill>
              <a:schemeClr val="bg1"/>
            </a:solidFill>
          </a:endParaRPr>
        </a:p>
      </dgm:t>
    </dgm:pt>
    <dgm:pt modelId="{BBA6FA52-B65A-4D1A-AFCF-0B8C6A4460B2}" type="parTrans" cxnId="{5B5479C6-2E93-49EB-9CA5-72C383EB702D}">
      <dgm:prSet/>
      <dgm:spPr/>
      <dgm:t>
        <a:bodyPr/>
        <a:lstStyle/>
        <a:p>
          <a:endParaRPr lang="en-US"/>
        </a:p>
      </dgm:t>
    </dgm:pt>
    <dgm:pt modelId="{F2B244BC-43CA-4015-81EC-5B054A289807}" type="sibTrans" cxnId="{5B5479C6-2E93-49EB-9CA5-72C383EB702D}">
      <dgm:prSet/>
      <dgm:spPr/>
      <dgm:t>
        <a:bodyPr/>
        <a:lstStyle/>
        <a:p>
          <a:endParaRPr lang="en-US"/>
        </a:p>
      </dgm:t>
    </dgm:pt>
    <dgm:pt modelId="{795A5D64-91A4-45D9-A7F9-AF8E50B1DB34}">
      <dgm:prSet custT="1"/>
      <dgm:spPr/>
      <dgm:t>
        <a:bodyPr/>
        <a:lstStyle/>
        <a:p>
          <a:pPr rtl="0" eaLnBrk="1" latinLnBrk="0" hangingPunct="1"/>
          <a:r>
            <a:rPr lang="en-US" sz="2000" dirty="0">
              <a:solidFill>
                <a:schemeClr val="bg1"/>
              </a:solidFill>
            </a:rPr>
            <a:t>Goals of the treatment,</a:t>
          </a:r>
          <a:endParaRPr lang="fa-IR" sz="2000" dirty="0">
            <a:solidFill>
              <a:schemeClr val="bg1"/>
            </a:solidFill>
          </a:endParaRPr>
        </a:p>
      </dgm:t>
    </dgm:pt>
    <dgm:pt modelId="{83606642-1E4D-4D59-917E-10E895EA18FE}" type="parTrans" cxnId="{7928DE5F-B1DE-49BB-B07B-76BA1C84959A}">
      <dgm:prSet/>
      <dgm:spPr/>
      <dgm:t>
        <a:bodyPr/>
        <a:lstStyle/>
        <a:p>
          <a:endParaRPr lang="en-US"/>
        </a:p>
      </dgm:t>
    </dgm:pt>
    <dgm:pt modelId="{90F2DD95-780D-4F71-A380-388B04247AF0}" type="sibTrans" cxnId="{7928DE5F-B1DE-49BB-B07B-76BA1C84959A}">
      <dgm:prSet/>
      <dgm:spPr/>
      <dgm:t>
        <a:bodyPr/>
        <a:lstStyle/>
        <a:p>
          <a:endParaRPr lang="en-US"/>
        </a:p>
      </dgm:t>
    </dgm:pt>
    <dgm:pt modelId="{0EDD0FF3-DAD5-4CCD-9944-A99A398AD263}">
      <dgm:prSet custT="1"/>
      <dgm:spPr/>
      <dgm:t>
        <a:bodyPr/>
        <a:lstStyle/>
        <a:p>
          <a:pPr rtl="0" eaLnBrk="1" latinLnBrk="0" hangingPunct="1"/>
          <a:r>
            <a:rPr lang="en-US" sz="2000" dirty="0">
              <a:solidFill>
                <a:schemeClr val="bg1"/>
              </a:solidFill>
            </a:rPr>
            <a:t>Current quality of life </a:t>
          </a:r>
          <a:endParaRPr lang="fa-IR" sz="2000" dirty="0">
            <a:solidFill>
              <a:schemeClr val="bg1"/>
            </a:solidFill>
          </a:endParaRPr>
        </a:p>
      </dgm:t>
    </dgm:pt>
    <dgm:pt modelId="{4F49B4A9-B438-4206-A8E5-5B858DF6CEA2}" type="parTrans" cxnId="{879EB166-2BBD-4EB8-B095-E01BB0D63D4C}">
      <dgm:prSet/>
      <dgm:spPr/>
      <dgm:t>
        <a:bodyPr/>
        <a:lstStyle/>
        <a:p>
          <a:endParaRPr lang="en-US"/>
        </a:p>
      </dgm:t>
    </dgm:pt>
    <dgm:pt modelId="{413F36FC-5BE2-4DEF-B13F-24BD9DF1F11F}" type="sibTrans" cxnId="{879EB166-2BBD-4EB8-B095-E01BB0D63D4C}">
      <dgm:prSet/>
      <dgm:spPr/>
      <dgm:t>
        <a:bodyPr/>
        <a:lstStyle/>
        <a:p>
          <a:endParaRPr lang="en-US"/>
        </a:p>
      </dgm:t>
    </dgm:pt>
    <dgm:pt modelId="{AA394332-35C6-4EF5-B1AA-8A7623519A4C}">
      <dgm:prSet custT="1"/>
      <dgm:spPr/>
      <dgm:t>
        <a:bodyPr/>
        <a:lstStyle/>
        <a:p>
          <a:pPr rtl="0" eaLnBrk="1" latinLnBrk="0" hangingPunct="1"/>
          <a:r>
            <a:rPr lang="en-US" sz="2000" dirty="0">
              <a:solidFill>
                <a:schemeClr val="bg1"/>
              </a:solidFill>
            </a:rPr>
            <a:t>Physical ex.</a:t>
          </a:r>
          <a:endParaRPr lang="fa-IR" sz="2000" dirty="0">
            <a:solidFill>
              <a:schemeClr val="bg1"/>
            </a:solidFill>
          </a:endParaRPr>
        </a:p>
      </dgm:t>
    </dgm:pt>
    <dgm:pt modelId="{E5891071-F45C-4D39-83B4-CF573BF711B9}" type="parTrans" cxnId="{B0BD0B23-8D72-40D4-8722-0E602BCB0CE5}">
      <dgm:prSet/>
      <dgm:spPr/>
      <dgm:t>
        <a:bodyPr/>
        <a:lstStyle/>
        <a:p>
          <a:endParaRPr lang="en-US"/>
        </a:p>
      </dgm:t>
    </dgm:pt>
    <dgm:pt modelId="{09EC467A-08C2-4F65-BFC8-0456F3FED68B}" type="sibTrans" cxnId="{B0BD0B23-8D72-40D4-8722-0E602BCB0CE5}">
      <dgm:prSet/>
      <dgm:spPr/>
      <dgm:t>
        <a:bodyPr/>
        <a:lstStyle/>
        <a:p>
          <a:endParaRPr lang="en-US"/>
        </a:p>
      </dgm:t>
    </dgm:pt>
    <dgm:pt modelId="{79306C03-D012-43E4-B761-D601683D3191}">
      <dgm:prSet custT="1"/>
      <dgm:spPr/>
      <dgm:t>
        <a:bodyPr/>
        <a:lstStyle/>
        <a:p>
          <a:pPr rtl="0" eaLnBrk="1" latinLnBrk="0" hangingPunct="1"/>
          <a:r>
            <a:rPr lang="en-US" sz="2000" dirty="0">
              <a:solidFill>
                <a:schemeClr val="bg1"/>
              </a:solidFill>
            </a:rPr>
            <a:t>AND your MRI findings. </a:t>
          </a:r>
          <a:endParaRPr lang="fa-IR" sz="2000" dirty="0">
            <a:solidFill>
              <a:schemeClr val="bg1"/>
            </a:solidFill>
          </a:endParaRPr>
        </a:p>
      </dgm:t>
    </dgm:pt>
    <dgm:pt modelId="{B36220DC-C178-42CE-8802-DAA075730FD1}" type="parTrans" cxnId="{63541B8D-4A2D-4DFE-A8DB-6FE40D9D97F8}">
      <dgm:prSet/>
      <dgm:spPr/>
      <dgm:t>
        <a:bodyPr/>
        <a:lstStyle/>
        <a:p>
          <a:endParaRPr lang="en-US"/>
        </a:p>
      </dgm:t>
    </dgm:pt>
    <dgm:pt modelId="{3E9FD306-0207-477B-9359-BC33AD19D905}" type="sibTrans" cxnId="{63541B8D-4A2D-4DFE-A8DB-6FE40D9D97F8}">
      <dgm:prSet/>
      <dgm:spPr/>
      <dgm:t>
        <a:bodyPr/>
        <a:lstStyle/>
        <a:p>
          <a:endParaRPr lang="en-US"/>
        </a:p>
      </dgm:t>
    </dgm:pt>
    <dgm:pt modelId="{0DB21C9A-5852-48C7-A583-6A4BA06B9A37}" type="pres">
      <dgm:prSet presAssocID="{CF5B79BC-5574-49B7-AB9C-2A35F6CC1F4B}" presName="linear" presStyleCnt="0">
        <dgm:presLayoutVars>
          <dgm:dir/>
          <dgm:animLvl val="lvl"/>
          <dgm:resizeHandles val="exact"/>
        </dgm:presLayoutVars>
      </dgm:prSet>
      <dgm:spPr/>
    </dgm:pt>
    <dgm:pt modelId="{D984FC13-7F97-45AD-A296-54BC8BDD4078}" type="pres">
      <dgm:prSet presAssocID="{45369BD7-3A2E-4A1B-B4DF-D448873364BB}" presName="parentLin" presStyleCnt="0"/>
      <dgm:spPr/>
    </dgm:pt>
    <dgm:pt modelId="{46F72B06-E38E-4E75-976D-AFDA57A02CE1}" type="pres">
      <dgm:prSet presAssocID="{45369BD7-3A2E-4A1B-B4DF-D448873364BB}" presName="parentLeftMargin" presStyleLbl="node1" presStyleIdx="0" presStyleCnt="3"/>
      <dgm:spPr/>
    </dgm:pt>
    <dgm:pt modelId="{06A28BED-83C7-4835-B520-FF5AF68D350D}" type="pres">
      <dgm:prSet presAssocID="{45369BD7-3A2E-4A1B-B4DF-D448873364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34CC78-2C39-4B40-9CC2-C2D16D53085D}" type="pres">
      <dgm:prSet presAssocID="{45369BD7-3A2E-4A1B-B4DF-D448873364BB}" presName="negativeSpace" presStyleCnt="0"/>
      <dgm:spPr/>
    </dgm:pt>
    <dgm:pt modelId="{BF75DBF0-DC8A-41AE-9260-B115B278049D}" type="pres">
      <dgm:prSet presAssocID="{45369BD7-3A2E-4A1B-B4DF-D448873364BB}" presName="childText" presStyleLbl="conFgAcc1" presStyleIdx="0" presStyleCnt="3">
        <dgm:presLayoutVars>
          <dgm:bulletEnabled val="1"/>
        </dgm:presLayoutVars>
      </dgm:prSet>
      <dgm:spPr/>
    </dgm:pt>
    <dgm:pt modelId="{077BA71C-01C6-4481-A826-1AF774FE2E16}" type="pres">
      <dgm:prSet presAssocID="{4E737F03-71C9-4434-9769-DEA6C3BC4E51}" presName="spaceBetweenRectangles" presStyleCnt="0"/>
      <dgm:spPr/>
    </dgm:pt>
    <dgm:pt modelId="{0267EA1A-9C98-4EB8-94AC-F03A93BEAE59}" type="pres">
      <dgm:prSet presAssocID="{5DC75623-7ECE-4464-809D-F92B46381E52}" presName="parentLin" presStyleCnt="0"/>
      <dgm:spPr/>
    </dgm:pt>
    <dgm:pt modelId="{E744020E-102D-44D4-9CE9-C4F6DFF6977D}" type="pres">
      <dgm:prSet presAssocID="{5DC75623-7ECE-4464-809D-F92B46381E52}" presName="parentLeftMargin" presStyleLbl="node1" presStyleIdx="0" presStyleCnt="3"/>
      <dgm:spPr/>
    </dgm:pt>
    <dgm:pt modelId="{B8328477-5C89-41F1-B39C-D940911A5FD5}" type="pres">
      <dgm:prSet presAssocID="{5DC75623-7ECE-4464-809D-F92B46381E52}" presName="parentText" presStyleLbl="node1" presStyleIdx="1" presStyleCnt="3" custScaleX="136415">
        <dgm:presLayoutVars>
          <dgm:chMax val="0"/>
          <dgm:bulletEnabled val="1"/>
        </dgm:presLayoutVars>
      </dgm:prSet>
      <dgm:spPr/>
    </dgm:pt>
    <dgm:pt modelId="{A6D1DD42-3898-4E9A-9241-CA0E3460044C}" type="pres">
      <dgm:prSet presAssocID="{5DC75623-7ECE-4464-809D-F92B46381E52}" presName="negativeSpace" presStyleCnt="0"/>
      <dgm:spPr/>
    </dgm:pt>
    <dgm:pt modelId="{ACB34B4E-4C7F-45AA-B679-95EFFC69AAAE}" type="pres">
      <dgm:prSet presAssocID="{5DC75623-7ECE-4464-809D-F92B46381E52}" presName="childText" presStyleLbl="conFgAcc1" presStyleIdx="1" presStyleCnt="3">
        <dgm:presLayoutVars>
          <dgm:bulletEnabled val="1"/>
        </dgm:presLayoutVars>
      </dgm:prSet>
      <dgm:spPr/>
    </dgm:pt>
    <dgm:pt modelId="{E8FCBE9D-BA85-4B3E-A8BF-01F587243922}" type="pres">
      <dgm:prSet presAssocID="{FE0B3679-A94F-406B-8A5C-06AAC31B1866}" presName="spaceBetweenRectangles" presStyleCnt="0"/>
      <dgm:spPr/>
    </dgm:pt>
    <dgm:pt modelId="{791D8B1E-9ABD-414A-91BD-24C4E57AC0B9}" type="pres">
      <dgm:prSet presAssocID="{AFDEAFD0-6B46-4888-8086-8992F01BC9FB}" presName="parentLin" presStyleCnt="0"/>
      <dgm:spPr/>
    </dgm:pt>
    <dgm:pt modelId="{F8366FCC-7C54-4710-ACA2-D162F53B06EF}" type="pres">
      <dgm:prSet presAssocID="{AFDEAFD0-6B46-4888-8086-8992F01BC9FB}" presName="parentLeftMargin" presStyleLbl="node1" presStyleIdx="1" presStyleCnt="3"/>
      <dgm:spPr/>
    </dgm:pt>
    <dgm:pt modelId="{5A255D33-2940-4813-BEAE-0F2CED02B5ED}" type="pres">
      <dgm:prSet presAssocID="{AFDEAFD0-6B46-4888-8086-8992F01BC9FB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9D10E1EB-9BA2-4783-9960-F54A0B7C1F69}" type="pres">
      <dgm:prSet presAssocID="{AFDEAFD0-6B46-4888-8086-8992F01BC9FB}" presName="negativeSpace" presStyleCnt="0"/>
      <dgm:spPr/>
    </dgm:pt>
    <dgm:pt modelId="{D8205024-90D1-4D77-971D-BD34720BF6DD}" type="pres">
      <dgm:prSet presAssocID="{AFDEAFD0-6B46-4888-8086-8992F01BC9FB}" presName="childText" presStyleLbl="conFgAcc1" presStyleIdx="2" presStyleCnt="3" custScaleY="123192">
        <dgm:presLayoutVars>
          <dgm:bulletEnabled val="1"/>
        </dgm:presLayoutVars>
      </dgm:prSet>
      <dgm:spPr/>
    </dgm:pt>
  </dgm:ptLst>
  <dgm:cxnLst>
    <dgm:cxn modelId="{7DE7F30A-13BF-48B0-B84B-BF89D73AA0A4}" type="presOf" srcId="{2BBB83A4-1456-48C5-BB20-005A3D04A683}" destId="{D8205024-90D1-4D77-971D-BD34720BF6DD}" srcOrd="0" destOrd="0" presId="urn:microsoft.com/office/officeart/2005/8/layout/list1"/>
    <dgm:cxn modelId="{14928A0F-B8D1-4442-AA1C-290987561D14}" srcId="{CF5B79BC-5574-49B7-AB9C-2A35F6CC1F4B}" destId="{45369BD7-3A2E-4A1B-B4DF-D448873364BB}" srcOrd="0" destOrd="0" parTransId="{C7FC3B2B-31B9-401C-AED9-A04BC4B9E095}" sibTransId="{4E737F03-71C9-4434-9769-DEA6C3BC4E51}"/>
    <dgm:cxn modelId="{67684B19-4D73-4B91-9803-7C2CC7BB1313}" type="presOf" srcId="{CF5B79BC-5574-49B7-AB9C-2A35F6CC1F4B}" destId="{0DB21C9A-5852-48C7-A583-6A4BA06B9A37}" srcOrd="0" destOrd="0" presId="urn:microsoft.com/office/officeart/2005/8/layout/list1"/>
    <dgm:cxn modelId="{B0BD0B23-8D72-40D4-8722-0E602BCB0CE5}" srcId="{AFDEAFD0-6B46-4888-8086-8992F01BC9FB}" destId="{AA394332-35C6-4EF5-B1AA-8A7623519A4C}" srcOrd="4" destOrd="0" parTransId="{E5891071-F45C-4D39-83B4-CF573BF711B9}" sibTransId="{09EC467A-08C2-4F65-BFC8-0456F3FED68B}"/>
    <dgm:cxn modelId="{01FEBB2D-3F02-423D-BFB9-E10F1487711F}" type="presOf" srcId="{0EDD0FF3-DAD5-4CCD-9944-A99A398AD263}" destId="{D8205024-90D1-4D77-971D-BD34720BF6DD}" srcOrd="0" destOrd="3" presId="urn:microsoft.com/office/officeart/2005/8/layout/list1"/>
    <dgm:cxn modelId="{AE10102F-44C7-43F0-B58D-5705BCA1CDC5}" srcId="{CF5B79BC-5574-49B7-AB9C-2A35F6CC1F4B}" destId="{5DC75623-7ECE-4464-809D-F92B46381E52}" srcOrd="1" destOrd="0" parTransId="{D65A8F80-97C7-4237-8535-F31C5663E783}" sibTransId="{FE0B3679-A94F-406B-8A5C-06AAC31B1866}"/>
    <dgm:cxn modelId="{3C16475B-5BA3-4B9E-ABBF-02BFC1632F8C}" type="presOf" srcId="{AFDEAFD0-6B46-4888-8086-8992F01BC9FB}" destId="{F8366FCC-7C54-4710-ACA2-D162F53B06EF}" srcOrd="0" destOrd="0" presId="urn:microsoft.com/office/officeart/2005/8/layout/list1"/>
    <dgm:cxn modelId="{386CC95E-B1A3-45C6-AF29-CD300A1BDE07}" srcId="{CF5B79BC-5574-49B7-AB9C-2A35F6CC1F4B}" destId="{AFDEAFD0-6B46-4888-8086-8992F01BC9FB}" srcOrd="2" destOrd="0" parTransId="{D98DBC8D-B521-4571-8377-5BC304436653}" sibTransId="{F1C01174-ED90-4189-82D1-C181618693DE}"/>
    <dgm:cxn modelId="{7928DE5F-B1DE-49BB-B07B-76BA1C84959A}" srcId="{AFDEAFD0-6B46-4888-8086-8992F01BC9FB}" destId="{795A5D64-91A4-45D9-A7F9-AF8E50B1DB34}" srcOrd="2" destOrd="0" parTransId="{83606642-1E4D-4D59-917E-10E895EA18FE}" sibTransId="{90F2DD95-780D-4F71-A380-388B04247AF0}"/>
    <dgm:cxn modelId="{D017FC5F-21EB-4F11-A72F-531850D41B02}" type="presOf" srcId="{AA394332-35C6-4EF5-B1AA-8A7623519A4C}" destId="{D8205024-90D1-4D77-971D-BD34720BF6DD}" srcOrd="0" destOrd="4" presId="urn:microsoft.com/office/officeart/2005/8/layout/list1"/>
    <dgm:cxn modelId="{A3986145-133F-4BDC-BE82-EA5509EF41BC}" type="presOf" srcId="{1F9F75E7-18D7-4FEE-B377-47A4934102AD}" destId="{D8205024-90D1-4D77-971D-BD34720BF6DD}" srcOrd="0" destOrd="1" presId="urn:microsoft.com/office/officeart/2005/8/layout/list1"/>
    <dgm:cxn modelId="{ABF77245-4A43-451B-98C3-BF731C2260D9}" type="presOf" srcId="{45369BD7-3A2E-4A1B-B4DF-D448873364BB}" destId="{46F72B06-E38E-4E75-976D-AFDA57A02CE1}" srcOrd="0" destOrd="0" presId="urn:microsoft.com/office/officeart/2005/8/layout/list1"/>
    <dgm:cxn modelId="{879EB166-2BBD-4EB8-B095-E01BB0D63D4C}" srcId="{AFDEAFD0-6B46-4888-8086-8992F01BC9FB}" destId="{0EDD0FF3-DAD5-4CCD-9944-A99A398AD263}" srcOrd="3" destOrd="0" parTransId="{4F49B4A9-B438-4206-A8E5-5B858DF6CEA2}" sibTransId="{413F36FC-5BE2-4DEF-B13F-24BD9DF1F11F}"/>
    <dgm:cxn modelId="{C1DAF56B-63D2-42DD-82C2-1DB02B757631}" type="presOf" srcId="{79306C03-D012-43E4-B761-D601683D3191}" destId="{D8205024-90D1-4D77-971D-BD34720BF6DD}" srcOrd="0" destOrd="5" presId="urn:microsoft.com/office/officeart/2005/8/layout/list1"/>
    <dgm:cxn modelId="{63541B8D-4A2D-4DFE-A8DB-6FE40D9D97F8}" srcId="{AFDEAFD0-6B46-4888-8086-8992F01BC9FB}" destId="{79306C03-D012-43E4-B761-D601683D3191}" srcOrd="5" destOrd="0" parTransId="{B36220DC-C178-42CE-8802-DAA075730FD1}" sibTransId="{3E9FD306-0207-477B-9359-BC33AD19D905}"/>
    <dgm:cxn modelId="{DB6D1694-D93E-41BB-8D23-818146CB3DE2}" type="presOf" srcId="{795A5D64-91A4-45D9-A7F9-AF8E50B1DB34}" destId="{D8205024-90D1-4D77-971D-BD34720BF6DD}" srcOrd="0" destOrd="2" presId="urn:microsoft.com/office/officeart/2005/8/layout/list1"/>
    <dgm:cxn modelId="{5C2ACC9E-74B8-45C1-83FB-2BF82E97C724}" type="presOf" srcId="{AFDEAFD0-6B46-4888-8086-8992F01BC9FB}" destId="{5A255D33-2940-4813-BEAE-0F2CED02B5ED}" srcOrd="1" destOrd="0" presId="urn:microsoft.com/office/officeart/2005/8/layout/list1"/>
    <dgm:cxn modelId="{A1C660BB-2B7C-41AB-A0DA-4E62B676C764}" type="presOf" srcId="{45369BD7-3A2E-4A1B-B4DF-D448873364BB}" destId="{06A28BED-83C7-4835-B520-FF5AF68D350D}" srcOrd="1" destOrd="0" presId="urn:microsoft.com/office/officeart/2005/8/layout/list1"/>
    <dgm:cxn modelId="{68B771BE-9AB7-4119-BE43-E7396FDF2D09}" srcId="{AFDEAFD0-6B46-4888-8086-8992F01BC9FB}" destId="{2BBB83A4-1456-48C5-BB20-005A3D04A683}" srcOrd="0" destOrd="0" parTransId="{63468BE9-1132-4E5F-8071-2587B6E9FF95}" sibTransId="{220CAC76-4B00-405D-ACBA-53A3D507FFFE}"/>
    <dgm:cxn modelId="{5B5479C6-2E93-49EB-9CA5-72C383EB702D}" srcId="{AFDEAFD0-6B46-4888-8086-8992F01BC9FB}" destId="{1F9F75E7-18D7-4FEE-B377-47A4934102AD}" srcOrd="1" destOrd="0" parTransId="{BBA6FA52-B65A-4D1A-AFCF-0B8C6A4460B2}" sibTransId="{F2B244BC-43CA-4015-81EC-5B054A289807}"/>
    <dgm:cxn modelId="{9CCE87C8-A318-4132-ACC3-A1E84BF872EB}" type="presOf" srcId="{5DC75623-7ECE-4464-809D-F92B46381E52}" destId="{B8328477-5C89-41F1-B39C-D940911A5FD5}" srcOrd="1" destOrd="0" presId="urn:microsoft.com/office/officeart/2005/8/layout/list1"/>
    <dgm:cxn modelId="{996B45D1-DBE7-475F-A3BD-E2C3EEE2A4E4}" type="presOf" srcId="{5DC75623-7ECE-4464-809D-F92B46381E52}" destId="{E744020E-102D-44D4-9CE9-C4F6DFF6977D}" srcOrd="0" destOrd="0" presId="urn:microsoft.com/office/officeart/2005/8/layout/list1"/>
    <dgm:cxn modelId="{E110ECF3-B36D-47FB-943C-88294A8D2FF0}" type="presParOf" srcId="{0DB21C9A-5852-48C7-A583-6A4BA06B9A37}" destId="{D984FC13-7F97-45AD-A296-54BC8BDD4078}" srcOrd="0" destOrd="0" presId="urn:microsoft.com/office/officeart/2005/8/layout/list1"/>
    <dgm:cxn modelId="{92D57768-F096-45B2-B367-7880C934AC08}" type="presParOf" srcId="{D984FC13-7F97-45AD-A296-54BC8BDD4078}" destId="{46F72B06-E38E-4E75-976D-AFDA57A02CE1}" srcOrd="0" destOrd="0" presId="urn:microsoft.com/office/officeart/2005/8/layout/list1"/>
    <dgm:cxn modelId="{9B48240E-3878-48A2-A0FF-669CD71CD748}" type="presParOf" srcId="{D984FC13-7F97-45AD-A296-54BC8BDD4078}" destId="{06A28BED-83C7-4835-B520-FF5AF68D350D}" srcOrd="1" destOrd="0" presId="urn:microsoft.com/office/officeart/2005/8/layout/list1"/>
    <dgm:cxn modelId="{15028208-A73E-41E5-929F-278EA57CCD6A}" type="presParOf" srcId="{0DB21C9A-5852-48C7-A583-6A4BA06B9A37}" destId="{DC34CC78-2C39-4B40-9CC2-C2D16D53085D}" srcOrd="1" destOrd="0" presId="urn:microsoft.com/office/officeart/2005/8/layout/list1"/>
    <dgm:cxn modelId="{21C989D7-A2E1-45C3-9E70-A5A2876D8CF6}" type="presParOf" srcId="{0DB21C9A-5852-48C7-A583-6A4BA06B9A37}" destId="{BF75DBF0-DC8A-41AE-9260-B115B278049D}" srcOrd="2" destOrd="0" presId="urn:microsoft.com/office/officeart/2005/8/layout/list1"/>
    <dgm:cxn modelId="{D471709C-4B30-49A3-9EDE-BCEF5243D90D}" type="presParOf" srcId="{0DB21C9A-5852-48C7-A583-6A4BA06B9A37}" destId="{077BA71C-01C6-4481-A826-1AF774FE2E16}" srcOrd="3" destOrd="0" presId="urn:microsoft.com/office/officeart/2005/8/layout/list1"/>
    <dgm:cxn modelId="{4B8387C3-60BB-4EDC-9D4B-16C46E194595}" type="presParOf" srcId="{0DB21C9A-5852-48C7-A583-6A4BA06B9A37}" destId="{0267EA1A-9C98-4EB8-94AC-F03A93BEAE59}" srcOrd="4" destOrd="0" presId="urn:microsoft.com/office/officeart/2005/8/layout/list1"/>
    <dgm:cxn modelId="{79BC102F-911E-4B2D-AB7B-1592928CCDCE}" type="presParOf" srcId="{0267EA1A-9C98-4EB8-94AC-F03A93BEAE59}" destId="{E744020E-102D-44D4-9CE9-C4F6DFF6977D}" srcOrd="0" destOrd="0" presId="urn:microsoft.com/office/officeart/2005/8/layout/list1"/>
    <dgm:cxn modelId="{85CC194D-132D-4DF0-9A84-A1481DBC358B}" type="presParOf" srcId="{0267EA1A-9C98-4EB8-94AC-F03A93BEAE59}" destId="{B8328477-5C89-41F1-B39C-D940911A5FD5}" srcOrd="1" destOrd="0" presId="urn:microsoft.com/office/officeart/2005/8/layout/list1"/>
    <dgm:cxn modelId="{D8D12645-9B77-4DA8-80DB-1EE4AF0CB79A}" type="presParOf" srcId="{0DB21C9A-5852-48C7-A583-6A4BA06B9A37}" destId="{A6D1DD42-3898-4E9A-9241-CA0E3460044C}" srcOrd="5" destOrd="0" presId="urn:microsoft.com/office/officeart/2005/8/layout/list1"/>
    <dgm:cxn modelId="{CD2E1FC5-4A8B-4990-BB5F-400069112249}" type="presParOf" srcId="{0DB21C9A-5852-48C7-A583-6A4BA06B9A37}" destId="{ACB34B4E-4C7F-45AA-B679-95EFFC69AAAE}" srcOrd="6" destOrd="0" presId="urn:microsoft.com/office/officeart/2005/8/layout/list1"/>
    <dgm:cxn modelId="{3F621923-BE5D-4BCF-91C7-652FFED1E465}" type="presParOf" srcId="{0DB21C9A-5852-48C7-A583-6A4BA06B9A37}" destId="{E8FCBE9D-BA85-4B3E-A8BF-01F587243922}" srcOrd="7" destOrd="0" presId="urn:microsoft.com/office/officeart/2005/8/layout/list1"/>
    <dgm:cxn modelId="{379427EC-E951-48C3-87F9-476B373C2F1E}" type="presParOf" srcId="{0DB21C9A-5852-48C7-A583-6A4BA06B9A37}" destId="{791D8B1E-9ABD-414A-91BD-24C4E57AC0B9}" srcOrd="8" destOrd="0" presId="urn:microsoft.com/office/officeart/2005/8/layout/list1"/>
    <dgm:cxn modelId="{620BD6DA-3778-45E1-BC8B-E9891721CA73}" type="presParOf" srcId="{791D8B1E-9ABD-414A-91BD-24C4E57AC0B9}" destId="{F8366FCC-7C54-4710-ACA2-D162F53B06EF}" srcOrd="0" destOrd="0" presId="urn:microsoft.com/office/officeart/2005/8/layout/list1"/>
    <dgm:cxn modelId="{0F487C95-5E9C-4543-9ABA-5ACFDDC4734C}" type="presParOf" srcId="{791D8B1E-9ABD-414A-91BD-24C4E57AC0B9}" destId="{5A255D33-2940-4813-BEAE-0F2CED02B5ED}" srcOrd="1" destOrd="0" presId="urn:microsoft.com/office/officeart/2005/8/layout/list1"/>
    <dgm:cxn modelId="{B89DCB76-9D83-4226-AB74-07B439246ACE}" type="presParOf" srcId="{0DB21C9A-5852-48C7-A583-6A4BA06B9A37}" destId="{9D10E1EB-9BA2-4783-9960-F54A0B7C1F69}" srcOrd="9" destOrd="0" presId="urn:microsoft.com/office/officeart/2005/8/layout/list1"/>
    <dgm:cxn modelId="{62EDA126-8FA2-4DEF-BC09-8741C99600C1}" type="presParOf" srcId="{0DB21C9A-5852-48C7-A583-6A4BA06B9A37}" destId="{D8205024-90D1-4D77-971D-BD34720BF6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0528B-C9C7-4F09-83D2-B4A8A60B8BB7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B5684A6-112B-4F7C-BB74-EA00AA188C95}">
      <dgm:prSet custT="1"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en-US" sz="2800" dirty="0"/>
            <a:t>Traumatic tears are mostly treated differently than degenerative ones. </a:t>
          </a:r>
          <a:endParaRPr lang="fa-IR" sz="2800" dirty="0"/>
        </a:p>
      </dgm:t>
    </dgm:pt>
    <dgm:pt modelId="{425208DB-2A32-44B5-8F7A-08B256D0EBAB}" type="parTrans" cxnId="{D6F2282B-2357-4447-BE4F-27126D39A039}">
      <dgm:prSet/>
      <dgm:spPr/>
      <dgm:t>
        <a:bodyPr/>
        <a:lstStyle/>
        <a:p>
          <a:endParaRPr lang="en-US"/>
        </a:p>
      </dgm:t>
    </dgm:pt>
    <dgm:pt modelId="{CABAA049-837B-4DD7-96EA-C653AA19B2BD}" type="sibTrans" cxnId="{D6F2282B-2357-4447-BE4F-27126D39A039}">
      <dgm:prSet/>
      <dgm:spPr/>
      <dgm:t>
        <a:bodyPr/>
        <a:lstStyle/>
        <a:p>
          <a:endParaRPr lang="en-US"/>
        </a:p>
      </dgm:t>
    </dgm:pt>
    <dgm:pt modelId="{D142255D-4732-4583-8E03-F17969D2DA9A}">
      <dgm:prSet custT="1"/>
      <dgm:spPr/>
      <dgm:t>
        <a:bodyPr/>
        <a:lstStyle/>
        <a:p>
          <a:pPr rtl="0" eaLnBrk="1" latinLnBrk="0" hangingPunct="1"/>
          <a:r>
            <a:rPr lang="en-US" sz="2800"/>
            <a:t>a normal tendon + a traumatic event = RCT. </a:t>
          </a:r>
          <a:endParaRPr lang="fa-IR" sz="2800"/>
        </a:p>
      </dgm:t>
    </dgm:pt>
    <dgm:pt modelId="{409EA8EF-8EEE-4736-89E8-297BEAC3FE5B}" type="parTrans" cxnId="{4525D09D-1FB1-4F93-9686-55EF756EA382}">
      <dgm:prSet/>
      <dgm:spPr/>
      <dgm:t>
        <a:bodyPr/>
        <a:lstStyle/>
        <a:p>
          <a:endParaRPr lang="en-US"/>
        </a:p>
      </dgm:t>
    </dgm:pt>
    <dgm:pt modelId="{FD754C77-64BA-4723-926D-73BEE4011035}" type="sibTrans" cxnId="{4525D09D-1FB1-4F93-9686-55EF756EA382}">
      <dgm:prSet/>
      <dgm:spPr/>
      <dgm:t>
        <a:bodyPr/>
        <a:lstStyle/>
        <a:p>
          <a:endParaRPr lang="en-US"/>
        </a:p>
      </dgm:t>
    </dgm:pt>
    <dgm:pt modelId="{930B82B7-8746-41FA-9A20-C6D596B30D29}">
      <dgm:prSet custT="1"/>
      <dgm:spPr/>
      <dgm:t>
        <a:bodyPr/>
        <a:lstStyle/>
        <a:p>
          <a:pPr rtl="0" eaLnBrk="1" latinLnBrk="0" hangingPunct="1"/>
          <a:r>
            <a:rPr lang="en-US" sz="2800" b="1" dirty="0"/>
            <a:t>Take home message</a:t>
          </a:r>
          <a:r>
            <a:rPr lang="en-US" sz="2800" dirty="0"/>
            <a:t>: in traumatic cases do not wait too long. It is better to treat these sooner rather than later.</a:t>
          </a:r>
          <a:endParaRPr lang="fa-IR" sz="2800" dirty="0"/>
        </a:p>
      </dgm:t>
    </dgm:pt>
    <dgm:pt modelId="{A1C69E64-C17C-4795-939A-78491592DA85}" type="parTrans" cxnId="{4E742DCC-C6B4-40DC-83AB-DFC778340174}">
      <dgm:prSet/>
      <dgm:spPr/>
      <dgm:t>
        <a:bodyPr/>
        <a:lstStyle/>
        <a:p>
          <a:endParaRPr lang="en-US"/>
        </a:p>
      </dgm:t>
    </dgm:pt>
    <dgm:pt modelId="{41FD8C89-A2D0-4CE8-81EC-700529BE4EB9}" type="sibTrans" cxnId="{4E742DCC-C6B4-40DC-83AB-DFC778340174}">
      <dgm:prSet/>
      <dgm:spPr/>
      <dgm:t>
        <a:bodyPr/>
        <a:lstStyle/>
        <a:p>
          <a:endParaRPr lang="en-US"/>
        </a:p>
      </dgm:t>
    </dgm:pt>
    <dgm:pt modelId="{38C2E81B-0E5E-4176-A116-C6E660881777}" type="pres">
      <dgm:prSet presAssocID="{3FC0528B-C9C7-4F09-83D2-B4A8A60B8BB7}" presName="linear" presStyleCnt="0">
        <dgm:presLayoutVars>
          <dgm:animLvl val="lvl"/>
          <dgm:resizeHandles val="exact"/>
        </dgm:presLayoutVars>
      </dgm:prSet>
      <dgm:spPr/>
    </dgm:pt>
    <dgm:pt modelId="{DF20C885-2287-4AD4-A5A5-EF226635F998}" type="pres">
      <dgm:prSet presAssocID="{0B5684A6-112B-4F7C-BB74-EA00AA188C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E65C13-ABD6-41B8-B47B-6BC5FB130B57}" type="pres">
      <dgm:prSet presAssocID="{CABAA049-837B-4DD7-96EA-C653AA19B2BD}" presName="spacer" presStyleCnt="0"/>
      <dgm:spPr/>
    </dgm:pt>
    <dgm:pt modelId="{A7A50DFB-E31E-4B4B-A305-1E51828C4919}" type="pres">
      <dgm:prSet presAssocID="{D142255D-4732-4583-8E03-F17969D2DA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3013FF-F196-405D-8AB5-14669AEBB2AD}" type="pres">
      <dgm:prSet presAssocID="{FD754C77-64BA-4723-926D-73BEE4011035}" presName="spacer" presStyleCnt="0"/>
      <dgm:spPr/>
    </dgm:pt>
    <dgm:pt modelId="{A7E438DD-C03C-466A-96E3-0948BB872328}" type="pres">
      <dgm:prSet presAssocID="{930B82B7-8746-41FA-9A20-C6D596B30D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F2282B-2357-4447-BE4F-27126D39A039}" srcId="{3FC0528B-C9C7-4F09-83D2-B4A8A60B8BB7}" destId="{0B5684A6-112B-4F7C-BB74-EA00AA188C95}" srcOrd="0" destOrd="0" parTransId="{425208DB-2A32-44B5-8F7A-08B256D0EBAB}" sibTransId="{CABAA049-837B-4DD7-96EA-C653AA19B2BD}"/>
    <dgm:cxn modelId="{B44CE840-1A0B-47CA-B711-2C35BD2E9F40}" type="presOf" srcId="{930B82B7-8746-41FA-9A20-C6D596B30D29}" destId="{A7E438DD-C03C-466A-96E3-0948BB872328}" srcOrd="0" destOrd="0" presId="urn:microsoft.com/office/officeart/2005/8/layout/vList2"/>
    <dgm:cxn modelId="{7ABBFD42-5EE4-4A99-B253-5ADB8307A5D5}" type="presOf" srcId="{0B5684A6-112B-4F7C-BB74-EA00AA188C95}" destId="{DF20C885-2287-4AD4-A5A5-EF226635F998}" srcOrd="0" destOrd="0" presId="urn:microsoft.com/office/officeart/2005/8/layout/vList2"/>
    <dgm:cxn modelId="{56224253-F064-4DE4-B828-1BA9308E177D}" type="presOf" srcId="{D142255D-4732-4583-8E03-F17969D2DA9A}" destId="{A7A50DFB-E31E-4B4B-A305-1E51828C4919}" srcOrd="0" destOrd="0" presId="urn:microsoft.com/office/officeart/2005/8/layout/vList2"/>
    <dgm:cxn modelId="{4525D09D-1FB1-4F93-9686-55EF756EA382}" srcId="{3FC0528B-C9C7-4F09-83D2-B4A8A60B8BB7}" destId="{D142255D-4732-4583-8E03-F17969D2DA9A}" srcOrd="1" destOrd="0" parTransId="{409EA8EF-8EEE-4736-89E8-297BEAC3FE5B}" sibTransId="{FD754C77-64BA-4723-926D-73BEE4011035}"/>
    <dgm:cxn modelId="{EEAC46AD-F71D-430A-BBE2-F8D4211C2EFA}" type="presOf" srcId="{3FC0528B-C9C7-4F09-83D2-B4A8A60B8BB7}" destId="{38C2E81B-0E5E-4176-A116-C6E660881777}" srcOrd="0" destOrd="0" presId="urn:microsoft.com/office/officeart/2005/8/layout/vList2"/>
    <dgm:cxn modelId="{4E742DCC-C6B4-40DC-83AB-DFC778340174}" srcId="{3FC0528B-C9C7-4F09-83D2-B4A8A60B8BB7}" destId="{930B82B7-8746-41FA-9A20-C6D596B30D29}" srcOrd="2" destOrd="0" parTransId="{A1C69E64-C17C-4795-939A-78491592DA85}" sibTransId="{41FD8C89-A2D0-4CE8-81EC-700529BE4EB9}"/>
    <dgm:cxn modelId="{8B525059-D611-4C33-9539-17A0816EE297}" type="presParOf" srcId="{38C2E81B-0E5E-4176-A116-C6E660881777}" destId="{DF20C885-2287-4AD4-A5A5-EF226635F998}" srcOrd="0" destOrd="0" presId="urn:microsoft.com/office/officeart/2005/8/layout/vList2"/>
    <dgm:cxn modelId="{E32D9CAC-4AC1-4D22-B199-FE9F4C9FBE72}" type="presParOf" srcId="{38C2E81B-0E5E-4176-A116-C6E660881777}" destId="{A0E65C13-ABD6-41B8-B47B-6BC5FB130B57}" srcOrd="1" destOrd="0" presId="urn:microsoft.com/office/officeart/2005/8/layout/vList2"/>
    <dgm:cxn modelId="{848DB937-CE47-477C-9E1E-3919B3A0BD11}" type="presParOf" srcId="{38C2E81B-0E5E-4176-A116-C6E660881777}" destId="{A7A50DFB-E31E-4B4B-A305-1E51828C4919}" srcOrd="2" destOrd="0" presId="urn:microsoft.com/office/officeart/2005/8/layout/vList2"/>
    <dgm:cxn modelId="{3548C599-8E94-4B81-AD88-28EF2A7F2393}" type="presParOf" srcId="{38C2E81B-0E5E-4176-A116-C6E660881777}" destId="{E03013FF-F196-405D-8AB5-14669AEBB2AD}" srcOrd="3" destOrd="0" presId="urn:microsoft.com/office/officeart/2005/8/layout/vList2"/>
    <dgm:cxn modelId="{76ECE3A0-6813-421B-BF55-95350C13F47E}" type="presParOf" srcId="{38C2E81B-0E5E-4176-A116-C6E660881777}" destId="{A7E438DD-C03C-466A-96E3-0948BB8723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3B5D55-EEB4-4CC8-98B9-EFAA82603114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F220293-5FD6-4C7A-9ABC-465E919E1B90}">
      <dgm:prSet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</a:rPr>
            <a:t>TREATMENT OPTIONS</a:t>
          </a:r>
          <a:endParaRPr lang="fa-IR" dirty="0">
            <a:solidFill>
              <a:schemeClr val="bg1"/>
            </a:solidFill>
          </a:endParaRPr>
        </a:p>
      </dgm:t>
    </dgm:pt>
    <dgm:pt modelId="{DB261381-1E2B-4AE8-A527-EBEE00BD7B2B}" type="parTrans" cxnId="{C7AE58E2-8303-4E1F-9148-232C777C7EB4}">
      <dgm:prSet/>
      <dgm:spPr/>
      <dgm:t>
        <a:bodyPr/>
        <a:lstStyle/>
        <a:p>
          <a:endParaRPr lang="en-US"/>
        </a:p>
      </dgm:t>
    </dgm:pt>
    <dgm:pt modelId="{858A2356-251F-4FEB-9293-8A7EFC8DD312}" type="sibTrans" cxnId="{C7AE58E2-8303-4E1F-9148-232C777C7EB4}">
      <dgm:prSet/>
      <dgm:spPr/>
      <dgm:t>
        <a:bodyPr/>
        <a:lstStyle/>
        <a:p>
          <a:endParaRPr lang="en-US"/>
        </a:p>
      </dgm:t>
    </dgm:pt>
    <dgm:pt modelId="{73B98A70-FB87-4C5C-AB81-274BB6D30408}" type="pres">
      <dgm:prSet presAssocID="{323B5D55-EEB4-4CC8-98B9-EFAA82603114}" presName="Name0" presStyleCnt="0">
        <dgm:presLayoutVars>
          <dgm:dir/>
          <dgm:resizeHandles val="exact"/>
        </dgm:presLayoutVars>
      </dgm:prSet>
      <dgm:spPr/>
    </dgm:pt>
    <dgm:pt modelId="{F09C4419-D7F7-43FE-9B4C-392ABAA24A3D}" type="pres">
      <dgm:prSet presAssocID="{323B5D55-EEB4-4CC8-98B9-EFAA82603114}" presName="arrow" presStyleLbl="bgShp" presStyleIdx="0" presStyleCnt="1"/>
      <dgm:spPr/>
    </dgm:pt>
    <dgm:pt modelId="{92EFBC9F-35A4-4545-AD49-ABB6460DD362}" type="pres">
      <dgm:prSet presAssocID="{323B5D55-EEB4-4CC8-98B9-EFAA82603114}" presName="points" presStyleCnt="0"/>
      <dgm:spPr/>
    </dgm:pt>
    <dgm:pt modelId="{73A71F80-0C79-4EC2-BFEE-D6BFC071C178}" type="pres">
      <dgm:prSet presAssocID="{2F220293-5FD6-4C7A-9ABC-465E919E1B90}" presName="compositeA" presStyleCnt="0"/>
      <dgm:spPr/>
    </dgm:pt>
    <dgm:pt modelId="{C1058368-D2B8-420C-A70B-78A681B0F5DC}" type="pres">
      <dgm:prSet presAssocID="{2F220293-5FD6-4C7A-9ABC-465E919E1B90}" presName="textA" presStyleLbl="revTx" presStyleIdx="0" presStyleCnt="1">
        <dgm:presLayoutVars>
          <dgm:bulletEnabled val="1"/>
        </dgm:presLayoutVars>
      </dgm:prSet>
      <dgm:spPr/>
    </dgm:pt>
    <dgm:pt modelId="{93987043-312C-4BFD-9F6E-E54A57B7F012}" type="pres">
      <dgm:prSet presAssocID="{2F220293-5FD6-4C7A-9ABC-465E919E1B90}" presName="circleA" presStyleLbl="node1" presStyleIdx="0" presStyleCnt="1"/>
      <dgm:spPr/>
    </dgm:pt>
    <dgm:pt modelId="{4BFE803E-2EB7-4B84-9F36-3CDA5CE2C69E}" type="pres">
      <dgm:prSet presAssocID="{2F220293-5FD6-4C7A-9ABC-465E919E1B90}" presName="spaceA" presStyleCnt="0"/>
      <dgm:spPr/>
    </dgm:pt>
  </dgm:ptLst>
  <dgm:cxnLst>
    <dgm:cxn modelId="{506E876E-CC8B-4128-978E-AED944DFEB9E}" type="presOf" srcId="{323B5D55-EEB4-4CC8-98B9-EFAA82603114}" destId="{73B98A70-FB87-4C5C-AB81-274BB6D30408}" srcOrd="0" destOrd="0" presId="urn:microsoft.com/office/officeart/2005/8/layout/hProcess11"/>
    <dgm:cxn modelId="{68E07DC5-DCA8-4179-82E6-C27D6B0E2D99}" type="presOf" srcId="{2F220293-5FD6-4C7A-9ABC-465E919E1B90}" destId="{C1058368-D2B8-420C-A70B-78A681B0F5DC}" srcOrd="0" destOrd="0" presId="urn:microsoft.com/office/officeart/2005/8/layout/hProcess11"/>
    <dgm:cxn modelId="{C7AE58E2-8303-4E1F-9148-232C777C7EB4}" srcId="{323B5D55-EEB4-4CC8-98B9-EFAA82603114}" destId="{2F220293-5FD6-4C7A-9ABC-465E919E1B90}" srcOrd="0" destOrd="0" parTransId="{DB261381-1E2B-4AE8-A527-EBEE00BD7B2B}" sibTransId="{858A2356-251F-4FEB-9293-8A7EFC8DD312}"/>
    <dgm:cxn modelId="{4411B64B-4070-4AC8-AA3F-2637DEB27BB6}" type="presParOf" srcId="{73B98A70-FB87-4C5C-AB81-274BB6D30408}" destId="{F09C4419-D7F7-43FE-9B4C-392ABAA24A3D}" srcOrd="0" destOrd="0" presId="urn:microsoft.com/office/officeart/2005/8/layout/hProcess11"/>
    <dgm:cxn modelId="{F62034C0-BA3A-4903-9CBE-EC8225ADCFD1}" type="presParOf" srcId="{73B98A70-FB87-4C5C-AB81-274BB6D30408}" destId="{92EFBC9F-35A4-4545-AD49-ABB6460DD362}" srcOrd="1" destOrd="0" presId="urn:microsoft.com/office/officeart/2005/8/layout/hProcess11"/>
    <dgm:cxn modelId="{A61AC14B-6318-45A1-B077-69870E7D498B}" type="presParOf" srcId="{92EFBC9F-35A4-4545-AD49-ABB6460DD362}" destId="{73A71F80-0C79-4EC2-BFEE-D6BFC071C178}" srcOrd="0" destOrd="0" presId="urn:microsoft.com/office/officeart/2005/8/layout/hProcess11"/>
    <dgm:cxn modelId="{6AC78239-5ACB-4AC6-B53E-CD7507EA0064}" type="presParOf" srcId="{73A71F80-0C79-4EC2-BFEE-D6BFC071C178}" destId="{C1058368-D2B8-420C-A70B-78A681B0F5DC}" srcOrd="0" destOrd="0" presId="urn:microsoft.com/office/officeart/2005/8/layout/hProcess11"/>
    <dgm:cxn modelId="{D9E9A0C3-5B61-4265-8B44-522A47E399E1}" type="presParOf" srcId="{73A71F80-0C79-4EC2-BFEE-D6BFC071C178}" destId="{93987043-312C-4BFD-9F6E-E54A57B7F012}" srcOrd="1" destOrd="0" presId="urn:microsoft.com/office/officeart/2005/8/layout/hProcess11"/>
    <dgm:cxn modelId="{A17A91C3-585E-496C-B8A1-0EBE56C4F9E2}" type="presParOf" srcId="{73A71F80-0C79-4EC2-BFEE-D6BFC071C178}" destId="{4BFE803E-2EB7-4B84-9F36-3CDA5CE2C6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0A3A99-0453-4A51-A448-9F6CA26510CA}" type="doc">
      <dgm:prSet loTypeId="urn:microsoft.com/office/officeart/2005/8/layout/pyramid2" loCatId="pyramid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64ECC5B-2C60-48A3-BAE6-3CF30C2E5BFC}">
      <dgm:prSet custT="1"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en-US" sz="2400" dirty="0"/>
            <a:t>ASAD/debridement without repair</a:t>
          </a:r>
          <a:endParaRPr lang="fa-IR" sz="2400" dirty="0"/>
        </a:p>
      </dgm:t>
    </dgm:pt>
    <dgm:pt modelId="{5AF1480A-CCBF-45D6-BC95-8B93D831683D}" type="parTrans" cxnId="{95DA366A-80B2-4203-861C-CAD14AA0A1EE}">
      <dgm:prSet/>
      <dgm:spPr/>
      <dgm:t>
        <a:bodyPr/>
        <a:lstStyle/>
        <a:p>
          <a:endParaRPr lang="en-US"/>
        </a:p>
      </dgm:t>
    </dgm:pt>
    <dgm:pt modelId="{79B5CD6D-FCF3-40E7-9411-D527955253F2}" type="sibTrans" cxnId="{95DA366A-80B2-4203-861C-CAD14AA0A1EE}">
      <dgm:prSet/>
      <dgm:spPr/>
      <dgm:t>
        <a:bodyPr/>
        <a:lstStyle/>
        <a:p>
          <a:endParaRPr lang="en-US"/>
        </a:p>
      </dgm:t>
    </dgm:pt>
    <dgm:pt modelId="{29941DE3-0E7B-424C-9F82-23BF97148D2A}">
      <dgm:prSet custT="1"/>
      <dgm:spPr/>
      <dgm:t>
        <a:bodyPr/>
        <a:lstStyle/>
        <a:p>
          <a:pPr rtl="0" eaLnBrk="1" latinLnBrk="0" hangingPunct="1"/>
          <a:r>
            <a:rPr lang="en-US" sz="2400"/>
            <a:t>Open repair</a:t>
          </a:r>
          <a:endParaRPr lang="fa-IR" sz="2400"/>
        </a:p>
      </dgm:t>
    </dgm:pt>
    <dgm:pt modelId="{1A7BAEDB-D748-4E60-BD76-2C999DCF02B5}" type="parTrans" cxnId="{0E2C490E-04A9-4094-8E4C-FD4C779FC938}">
      <dgm:prSet/>
      <dgm:spPr/>
      <dgm:t>
        <a:bodyPr/>
        <a:lstStyle/>
        <a:p>
          <a:endParaRPr lang="en-US"/>
        </a:p>
      </dgm:t>
    </dgm:pt>
    <dgm:pt modelId="{1A5A852B-2303-4127-A890-92CD09A63EA3}" type="sibTrans" cxnId="{0E2C490E-04A9-4094-8E4C-FD4C779FC938}">
      <dgm:prSet/>
      <dgm:spPr/>
      <dgm:t>
        <a:bodyPr/>
        <a:lstStyle/>
        <a:p>
          <a:endParaRPr lang="en-US"/>
        </a:p>
      </dgm:t>
    </dgm:pt>
    <dgm:pt modelId="{5F098F90-18E6-4ED4-9F5A-84C5E768229E}">
      <dgm:prSet custT="1"/>
      <dgm:spPr/>
      <dgm:t>
        <a:bodyPr/>
        <a:lstStyle/>
        <a:p>
          <a:pPr rtl="0" eaLnBrk="1" latinLnBrk="0" hangingPunct="1"/>
          <a:r>
            <a:rPr lang="en-US" sz="2400"/>
            <a:t>Mini-open repair</a:t>
          </a:r>
          <a:endParaRPr lang="fa-IR" sz="2400"/>
        </a:p>
      </dgm:t>
    </dgm:pt>
    <dgm:pt modelId="{C4D5E8A2-DD70-4117-9A4A-8B077ECBFDD4}" type="parTrans" cxnId="{B869CBEE-091A-43CE-A298-BC6DDB7C7E92}">
      <dgm:prSet/>
      <dgm:spPr/>
      <dgm:t>
        <a:bodyPr/>
        <a:lstStyle/>
        <a:p>
          <a:endParaRPr lang="en-US"/>
        </a:p>
      </dgm:t>
    </dgm:pt>
    <dgm:pt modelId="{851F30D9-5E18-4FEA-8430-10246F189DE8}" type="sibTrans" cxnId="{B869CBEE-091A-43CE-A298-BC6DDB7C7E92}">
      <dgm:prSet/>
      <dgm:spPr/>
      <dgm:t>
        <a:bodyPr/>
        <a:lstStyle/>
        <a:p>
          <a:endParaRPr lang="en-US"/>
        </a:p>
      </dgm:t>
    </dgm:pt>
    <dgm:pt modelId="{DCD26DF9-A09A-4CB8-8056-298F4F33401C}">
      <dgm:prSet custT="1"/>
      <dgm:spPr/>
      <dgm:t>
        <a:bodyPr/>
        <a:lstStyle/>
        <a:p>
          <a:pPr rtl="0" eaLnBrk="1" latinLnBrk="0" hangingPunct="1"/>
          <a:r>
            <a:rPr lang="en-US" sz="2400" dirty="0"/>
            <a:t>Arthroscopic repair</a:t>
          </a:r>
          <a:endParaRPr lang="fa-IR" sz="2400" dirty="0"/>
        </a:p>
      </dgm:t>
    </dgm:pt>
    <dgm:pt modelId="{254C3A18-B272-41C6-B2D0-51E0047D0B3A}" type="parTrans" cxnId="{ECBC548E-2183-4878-9636-F2F7C9A52D8E}">
      <dgm:prSet/>
      <dgm:spPr/>
      <dgm:t>
        <a:bodyPr/>
        <a:lstStyle/>
        <a:p>
          <a:endParaRPr lang="en-US"/>
        </a:p>
      </dgm:t>
    </dgm:pt>
    <dgm:pt modelId="{566748B9-A4F8-4B77-A06E-797DDA976364}" type="sibTrans" cxnId="{ECBC548E-2183-4878-9636-F2F7C9A52D8E}">
      <dgm:prSet/>
      <dgm:spPr/>
      <dgm:t>
        <a:bodyPr/>
        <a:lstStyle/>
        <a:p>
          <a:endParaRPr lang="en-US"/>
        </a:p>
      </dgm:t>
    </dgm:pt>
    <dgm:pt modelId="{349C69AD-A1B7-444D-A9BB-2129E5730106}" type="pres">
      <dgm:prSet presAssocID="{C10A3A99-0453-4A51-A448-9F6CA26510CA}" presName="compositeShape" presStyleCnt="0">
        <dgm:presLayoutVars>
          <dgm:dir/>
          <dgm:resizeHandles/>
        </dgm:presLayoutVars>
      </dgm:prSet>
      <dgm:spPr/>
    </dgm:pt>
    <dgm:pt modelId="{6888F6AD-7DC5-4539-AA72-85A908A4D9F1}" type="pres">
      <dgm:prSet presAssocID="{C10A3A99-0453-4A51-A448-9F6CA26510CA}" presName="pyramid" presStyleLbl="node1" presStyleIdx="0" presStyleCnt="1" custScaleX="66059" custScaleY="76667"/>
      <dgm:spPr/>
    </dgm:pt>
    <dgm:pt modelId="{E8DD9345-4434-412A-B1F0-91A69AB6A132}" type="pres">
      <dgm:prSet presAssocID="{C10A3A99-0453-4A51-A448-9F6CA26510CA}" presName="theList" presStyleCnt="0"/>
      <dgm:spPr/>
    </dgm:pt>
    <dgm:pt modelId="{175D85D4-98B0-440B-841A-AC66EF15E21F}" type="pres">
      <dgm:prSet presAssocID="{864ECC5B-2C60-48A3-BAE6-3CF30C2E5BFC}" presName="aNode" presStyleLbl="fgAcc1" presStyleIdx="0" presStyleCnt="4" custScaleX="129600">
        <dgm:presLayoutVars>
          <dgm:bulletEnabled val="1"/>
        </dgm:presLayoutVars>
      </dgm:prSet>
      <dgm:spPr/>
    </dgm:pt>
    <dgm:pt modelId="{729623DA-A7EA-49DA-8330-D6D9AEBCAAB6}" type="pres">
      <dgm:prSet presAssocID="{864ECC5B-2C60-48A3-BAE6-3CF30C2E5BFC}" presName="aSpace" presStyleCnt="0"/>
      <dgm:spPr/>
    </dgm:pt>
    <dgm:pt modelId="{455072FE-15F9-4A75-AE1F-148A9792253A}" type="pres">
      <dgm:prSet presAssocID="{29941DE3-0E7B-424C-9F82-23BF97148D2A}" presName="aNode" presStyleLbl="fgAcc1" presStyleIdx="1" presStyleCnt="4" custScaleX="129600">
        <dgm:presLayoutVars>
          <dgm:bulletEnabled val="1"/>
        </dgm:presLayoutVars>
      </dgm:prSet>
      <dgm:spPr/>
    </dgm:pt>
    <dgm:pt modelId="{C6B39BA4-8A6C-440F-806E-5C60D290865F}" type="pres">
      <dgm:prSet presAssocID="{29941DE3-0E7B-424C-9F82-23BF97148D2A}" presName="aSpace" presStyleCnt="0"/>
      <dgm:spPr/>
    </dgm:pt>
    <dgm:pt modelId="{BF81EE98-6E68-41A9-9388-1A0A75D8BC8D}" type="pres">
      <dgm:prSet presAssocID="{5F098F90-18E6-4ED4-9F5A-84C5E768229E}" presName="aNode" presStyleLbl="fgAcc1" presStyleIdx="2" presStyleCnt="4" custScaleX="129600">
        <dgm:presLayoutVars>
          <dgm:bulletEnabled val="1"/>
        </dgm:presLayoutVars>
      </dgm:prSet>
      <dgm:spPr/>
    </dgm:pt>
    <dgm:pt modelId="{92FBD7FD-C361-402E-A425-C970DCEDDAC6}" type="pres">
      <dgm:prSet presAssocID="{5F098F90-18E6-4ED4-9F5A-84C5E768229E}" presName="aSpace" presStyleCnt="0"/>
      <dgm:spPr/>
    </dgm:pt>
    <dgm:pt modelId="{F7A1F851-9CBE-4685-9815-C385077A53B8}" type="pres">
      <dgm:prSet presAssocID="{DCD26DF9-A09A-4CB8-8056-298F4F33401C}" presName="aNode" presStyleLbl="fgAcc1" presStyleIdx="3" presStyleCnt="4" custScaleX="129600">
        <dgm:presLayoutVars>
          <dgm:bulletEnabled val="1"/>
        </dgm:presLayoutVars>
      </dgm:prSet>
      <dgm:spPr/>
    </dgm:pt>
    <dgm:pt modelId="{BE65603B-EB28-4478-9BD0-92C1B0D3EF9E}" type="pres">
      <dgm:prSet presAssocID="{DCD26DF9-A09A-4CB8-8056-298F4F33401C}" presName="aSpace" presStyleCnt="0"/>
      <dgm:spPr/>
    </dgm:pt>
  </dgm:ptLst>
  <dgm:cxnLst>
    <dgm:cxn modelId="{0E2C490E-04A9-4094-8E4C-FD4C779FC938}" srcId="{C10A3A99-0453-4A51-A448-9F6CA26510CA}" destId="{29941DE3-0E7B-424C-9F82-23BF97148D2A}" srcOrd="1" destOrd="0" parTransId="{1A7BAEDB-D748-4E60-BD76-2C999DCF02B5}" sibTransId="{1A5A852B-2303-4127-A890-92CD09A63EA3}"/>
    <dgm:cxn modelId="{9DB49B28-2ED3-411F-A1F2-E960AE50019F}" type="presOf" srcId="{29941DE3-0E7B-424C-9F82-23BF97148D2A}" destId="{455072FE-15F9-4A75-AE1F-148A9792253A}" srcOrd="0" destOrd="0" presId="urn:microsoft.com/office/officeart/2005/8/layout/pyramid2"/>
    <dgm:cxn modelId="{AF0C8A2E-9219-4940-82CD-B087268EC424}" type="presOf" srcId="{C10A3A99-0453-4A51-A448-9F6CA26510CA}" destId="{349C69AD-A1B7-444D-A9BB-2129E5730106}" srcOrd="0" destOrd="0" presId="urn:microsoft.com/office/officeart/2005/8/layout/pyramid2"/>
    <dgm:cxn modelId="{95DA366A-80B2-4203-861C-CAD14AA0A1EE}" srcId="{C10A3A99-0453-4A51-A448-9F6CA26510CA}" destId="{864ECC5B-2C60-48A3-BAE6-3CF30C2E5BFC}" srcOrd="0" destOrd="0" parTransId="{5AF1480A-CCBF-45D6-BC95-8B93D831683D}" sibTransId="{79B5CD6D-FCF3-40E7-9411-D527955253F2}"/>
    <dgm:cxn modelId="{D2A88078-478E-42F4-AA53-E962FC33B569}" type="presOf" srcId="{864ECC5B-2C60-48A3-BAE6-3CF30C2E5BFC}" destId="{175D85D4-98B0-440B-841A-AC66EF15E21F}" srcOrd="0" destOrd="0" presId="urn:microsoft.com/office/officeart/2005/8/layout/pyramid2"/>
    <dgm:cxn modelId="{ECBC548E-2183-4878-9636-F2F7C9A52D8E}" srcId="{C10A3A99-0453-4A51-A448-9F6CA26510CA}" destId="{DCD26DF9-A09A-4CB8-8056-298F4F33401C}" srcOrd="3" destOrd="0" parTransId="{254C3A18-B272-41C6-B2D0-51E0047D0B3A}" sibTransId="{566748B9-A4F8-4B77-A06E-797DDA976364}"/>
    <dgm:cxn modelId="{AE20ACAC-44DD-4CC8-965D-BC22FBF7E107}" type="presOf" srcId="{5F098F90-18E6-4ED4-9F5A-84C5E768229E}" destId="{BF81EE98-6E68-41A9-9388-1A0A75D8BC8D}" srcOrd="0" destOrd="0" presId="urn:microsoft.com/office/officeart/2005/8/layout/pyramid2"/>
    <dgm:cxn modelId="{7A7B71D9-CE6F-4E75-8C18-3C39B2F2F034}" type="presOf" srcId="{DCD26DF9-A09A-4CB8-8056-298F4F33401C}" destId="{F7A1F851-9CBE-4685-9815-C385077A53B8}" srcOrd="0" destOrd="0" presId="urn:microsoft.com/office/officeart/2005/8/layout/pyramid2"/>
    <dgm:cxn modelId="{B869CBEE-091A-43CE-A298-BC6DDB7C7E92}" srcId="{C10A3A99-0453-4A51-A448-9F6CA26510CA}" destId="{5F098F90-18E6-4ED4-9F5A-84C5E768229E}" srcOrd="2" destOrd="0" parTransId="{C4D5E8A2-DD70-4117-9A4A-8B077ECBFDD4}" sibTransId="{851F30D9-5E18-4FEA-8430-10246F189DE8}"/>
    <dgm:cxn modelId="{8F8D99D1-BFB8-4071-BCBA-B9CB16674B78}" type="presParOf" srcId="{349C69AD-A1B7-444D-A9BB-2129E5730106}" destId="{6888F6AD-7DC5-4539-AA72-85A908A4D9F1}" srcOrd="0" destOrd="0" presId="urn:microsoft.com/office/officeart/2005/8/layout/pyramid2"/>
    <dgm:cxn modelId="{DF8F8028-2AD8-4BFB-A063-64AEA4912A6B}" type="presParOf" srcId="{349C69AD-A1B7-444D-A9BB-2129E5730106}" destId="{E8DD9345-4434-412A-B1F0-91A69AB6A132}" srcOrd="1" destOrd="0" presId="urn:microsoft.com/office/officeart/2005/8/layout/pyramid2"/>
    <dgm:cxn modelId="{750B9C5A-FCED-4347-91FA-5522F6659C5C}" type="presParOf" srcId="{E8DD9345-4434-412A-B1F0-91A69AB6A132}" destId="{175D85D4-98B0-440B-841A-AC66EF15E21F}" srcOrd="0" destOrd="0" presId="urn:microsoft.com/office/officeart/2005/8/layout/pyramid2"/>
    <dgm:cxn modelId="{95B974B5-B8C8-483A-9D33-7C9058150404}" type="presParOf" srcId="{E8DD9345-4434-412A-B1F0-91A69AB6A132}" destId="{729623DA-A7EA-49DA-8330-D6D9AEBCAAB6}" srcOrd="1" destOrd="0" presId="urn:microsoft.com/office/officeart/2005/8/layout/pyramid2"/>
    <dgm:cxn modelId="{C85A2A0A-49B5-464F-A70A-21760455D525}" type="presParOf" srcId="{E8DD9345-4434-412A-B1F0-91A69AB6A132}" destId="{455072FE-15F9-4A75-AE1F-148A9792253A}" srcOrd="2" destOrd="0" presId="urn:microsoft.com/office/officeart/2005/8/layout/pyramid2"/>
    <dgm:cxn modelId="{ABFC7997-BD7B-4337-8852-D65EB43793C9}" type="presParOf" srcId="{E8DD9345-4434-412A-B1F0-91A69AB6A132}" destId="{C6B39BA4-8A6C-440F-806E-5C60D290865F}" srcOrd="3" destOrd="0" presId="urn:microsoft.com/office/officeart/2005/8/layout/pyramid2"/>
    <dgm:cxn modelId="{5ED3FCF4-5436-4B2A-B332-9AA612B08DB6}" type="presParOf" srcId="{E8DD9345-4434-412A-B1F0-91A69AB6A132}" destId="{BF81EE98-6E68-41A9-9388-1A0A75D8BC8D}" srcOrd="4" destOrd="0" presId="urn:microsoft.com/office/officeart/2005/8/layout/pyramid2"/>
    <dgm:cxn modelId="{88E2CDBF-27F2-4C5A-B403-9A174E290177}" type="presParOf" srcId="{E8DD9345-4434-412A-B1F0-91A69AB6A132}" destId="{92FBD7FD-C361-402E-A425-C970DCEDDAC6}" srcOrd="5" destOrd="0" presId="urn:microsoft.com/office/officeart/2005/8/layout/pyramid2"/>
    <dgm:cxn modelId="{41925FCB-C65E-4F05-9E4D-D429B6BB2BC1}" type="presParOf" srcId="{E8DD9345-4434-412A-B1F0-91A69AB6A132}" destId="{F7A1F851-9CBE-4685-9815-C385077A53B8}" srcOrd="6" destOrd="0" presId="urn:microsoft.com/office/officeart/2005/8/layout/pyramid2"/>
    <dgm:cxn modelId="{703A121A-5331-46A4-81DE-C64D5C2363FC}" type="presParOf" srcId="{E8DD9345-4434-412A-B1F0-91A69AB6A132}" destId="{BE65603B-EB28-4478-9BD0-92C1B0D3EF9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92FA9B-D35D-4FD2-BB2E-2FF7F24C4652}" type="doc">
      <dgm:prSet loTypeId="urn:microsoft.com/office/officeart/2005/8/layout/target3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3871B4E-9AC1-4780-8DA0-4BC8FDE5F3C7}">
      <dgm:prSet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en-US" dirty="0"/>
            <a:t>Pain</a:t>
          </a:r>
          <a:endParaRPr lang="fa-IR" dirty="0"/>
        </a:p>
      </dgm:t>
    </dgm:pt>
    <dgm:pt modelId="{7AC68AB9-EC54-4A8C-ACB3-8D1659ED80EC}" type="parTrans" cxnId="{4782C352-E988-4476-B079-2538B5E88B52}">
      <dgm:prSet/>
      <dgm:spPr/>
      <dgm:t>
        <a:bodyPr/>
        <a:lstStyle/>
        <a:p>
          <a:endParaRPr lang="en-US"/>
        </a:p>
      </dgm:t>
    </dgm:pt>
    <dgm:pt modelId="{8628076E-1D2B-4B2F-A250-0468226B5110}" type="sibTrans" cxnId="{4782C352-E988-4476-B079-2538B5E88B52}">
      <dgm:prSet/>
      <dgm:spPr/>
      <dgm:t>
        <a:bodyPr/>
        <a:lstStyle/>
        <a:p>
          <a:endParaRPr lang="en-US"/>
        </a:p>
      </dgm:t>
    </dgm:pt>
    <dgm:pt modelId="{24DE6A4C-89CE-40FE-8F96-9CC3111693E0}">
      <dgm:prSet/>
      <dgm:spPr/>
      <dgm:t>
        <a:bodyPr/>
        <a:lstStyle/>
        <a:p>
          <a:pPr rtl="0" eaLnBrk="1" latinLnBrk="0" hangingPunct="1"/>
          <a:r>
            <a:rPr lang="en-US"/>
            <a:t>Functional deficits</a:t>
          </a:r>
          <a:endParaRPr lang="fa-IR"/>
        </a:p>
      </dgm:t>
    </dgm:pt>
    <dgm:pt modelId="{0FBB2A3E-166F-44E5-9463-9A73E0CA9EC1}" type="parTrans" cxnId="{7E9C7B7F-27F3-4CFD-8030-A1705A7A6438}">
      <dgm:prSet/>
      <dgm:spPr/>
      <dgm:t>
        <a:bodyPr/>
        <a:lstStyle/>
        <a:p>
          <a:endParaRPr lang="en-US"/>
        </a:p>
      </dgm:t>
    </dgm:pt>
    <dgm:pt modelId="{1E557380-0FC0-4C29-81AB-CAD882A66EF2}" type="sibTrans" cxnId="{7E9C7B7F-27F3-4CFD-8030-A1705A7A6438}">
      <dgm:prSet/>
      <dgm:spPr/>
      <dgm:t>
        <a:bodyPr/>
        <a:lstStyle/>
        <a:p>
          <a:endParaRPr lang="en-US"/>
        </a:p>
      </dgm:t>
    </dgm:pt>
    <dgm:pt modelId="{5006D83F-AAF5-428F-B7BB-5B63F379069B}">
      <dgm:prSet/>
      <dgm:spPr/>
      <dgm:t>
        <a:bodyPr/>
        <a:lstStyle/>
        <a:p>
          <a:pPr rtl="0" eaLnBrk="1" latinLnBrk="0" hangingPunct="1"/>
          <a:r>
            <a:rPr lang="en-US"/>
            <a:t>Failure to respond to nonoperative care</a:t>
          </a:r>
          <a:endParaRPr lang="fa-IR"/>
        </a:p>
      </dgm:t>
    </dgm:pt>
    <dgm:pt modelId="{369079CA-CD45-4D32-85EC-520142C02E5B}" type="parTrans" cxnId="{28AA37A1-D55B-4FE3-8483-245587E3FF56}">
      <dgm:prSet/>
      <dgm:spPr/>
      <dgm:t>
        <a:bodyPr/>
        <a:lstStyle/>
        <a:p>
          <a:endParaRPr lang="en-US"/>
        </a:p>
      </dgm:t>
    </dgm:pt>
    <dgm:pt modelId="{FC7B5373-5962-496D-853A-3A6F9A3D5DF5}" type="sibTrans" cxnId="{28AA37A1-D55B-4FE3-8483-245587E3FF56}">
      <dgm:prSet/>
      <dgm:spPr/>
      <dgm:t>
        <a:bodyPr/>
        <a:lstStyle/>
        <a:p>
          <a:endParaRPr lang="en-US"/>
        </a:p>
      </dgm:t>
    </dgm:pt>
    <dgm:pt modelId="{5560B38F-648D-442E-95B5-C35B84428C1A}">
      <dgm:prSet/>
      <dgm:spPr/>
      <dgm:t>
        <a:bodyPr/>
        <a:lstStyle/>
        <a:p>
          <a:pPr rtl="0" eaLnBrk="1" latinLnBrk="0" hangingPunct="1"/>
          <a:r>
            <a:rPr lang="en-US"/>
            <a:t>Full-thickness tear</a:t>
          </a:r>
          <a:endParaRPr lang="fa-IR"/>
        </a:p>
      </dgm:t>
    </dgm:pt>
    <dgm:pt modelId="{A93B9DC5-9F5B-4567-930A-3B294C145150}" type="parTrans" cxnId="{4466E883-E209-4241-A12B-240AFC638F13}">
      <dgm:prSet/>
      <dgm:spPr/>
      <dgm:t>
        <a:bodyPr/>
        <a:lstStyle/>
        <a:p>
          <a:endParaRPr lang="en-US"/>
        </a:p>
      </dgm:t>
    </dgm:pt>
    <dgm:pt modelId="{67D35EAF-375A-4D1E-8D53-AC27A4065DB6}" type="sibTrans" cxnId="{4466E883-E209-4241-A12B-240AFC638F13}">
      <dgm:prSet/>
      <dgm:spPr/>
      <dgm:t>
        <a:bodyPr/>
        <a:lstStyle/>
        <a:p>
          <a:endParaRPr lang="en-US"/>
        </a:p>
      </dgm:t>
    </dgm:pt>
    <dgm:pt modelId="{13947040-5E2F-4309-B211-3921C5CBFDBA}">
      <dgm:prSet/>
      <dgm:spPr/>
      <dgm:t>
        <a:bodyPr/>
        <a:lstStyle/>
        <a:p>
          <a:pPr rtl="0" eaLnBrk="1" latinLnBrk="0" hangingPunct="1"/>
          <a:r>
            <a:rPr lang="en-US"/>
            <a:t>Extensive partial-thickness tear</a:t>
          </a:r>
          <a:endParaRPr lang="fa-IR"/>
        </a:p>
      </dgm:t>
    </dgm:pt>
    <dgm:pt modelId="{4F5FB90C-1FED-4E79-AD3E-BC890C6DDB3D}" type="parTrans" cxnId="{6AE36E57-E1FA-4204-A705-A0A577172C8B}">
      <dgm:prSet/>
      <dgm:spPr/>
      <dgm:t>
        <a:bodyPr/>
        <a:lstStyle/>
        <a:p>
          <a:endParaRPr lang="en-US"/>
        </a:p>
      </dgm:t>
    </dgm:pt>
    <dgm:pt modelId="{843647A6-2D52-42B3-AC1E-FE442B209C3E}" type="sibTrans" cxnId="{6AE36E57-E1FA-4204-A705-A0A577172C8B}">
      <dgm:prSet/>
      <dgm:spPr/>
      <dgm:t>
        <a:bodyPr/>
        <a:lstStyle/>
        <a:p>
          <a:endParaRPr lang="en-US"/>
        </a:p>
      </dgm:t>
    </dgm:pt>
    <dgm:pt modelId="{3522A7DE-AFBA-45DF-8D2D-12A27C1C2B48}">
      <dgm:prSet/>
      <dgm:spPr/>
      <dgm:t>
        <a:bodyPr/>
        <a:lstStyle/>
        <a:p>
          <a:pPr rtl="0" eaLnBrk="1" latinLnBrk="0" hangingPunct="1"/>
          <a:r>
            <a:rPr lang="en-US"/>
            <a:t>Acute injury</a:t>
          </a:r>
          <a:endParaRPr lang="fa-IR"/>
        </a:p>
      </dgm:t>
    </dgm:pt>
    <dgm:pt modelId="{564F54D8-6487-4B6A-BB8A-0FD852B1F3DB}" type="parTrans" cxnId="{2B7D51A7-601F-42DB-8075-F45172567AE8}">
      <dgm:prSet/>
      <dgm:spPr/>
      <dgm:t>
        <a:bodyPr/>
        <a:lstStyle/>
        <a:p>
          <a:endParaRPr lang="en-US"/>
        </a:p>
      </dgm:t>
    </dgm:pt>
    <dgm:pt modelId="{68003F81-A773-425A-B6C1-0D60E7CA6C77}" type="sibTrans" cxnId="{2B7D51A7-601F-42DB-8075-F45172567AE8}">
      <dgm:prSet/>
      <dgm:spPr/>
      <dgm:t>
        <a:bodyPr/>
        <a:lstStyle/>
        <a:p>
          <a:endParaRPr lang="en-US"/>
        </a:p>
      </dgm:t>
    </dgm:pt>
    <dgm:pt modelId="{5810A054-2929-4003-AF42-62F3AEB26594}" type="pres">
      <dgm:prSet presAssocID="{6792FA9B-D35D-4FD2-BB2E-2FF7F24C465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6C216F3-A80E-4201-9BA6-CCB966044D32}" type="pres">
      <dgm:prSet presAssocID="{23871B4E-9AC1-4780-8DA0-4BC8FDE5F3C7}" presName="circle1" presStyleLbl="node1" presStyleIdx="0" presStyleCnt="6"/>
      <dgm:spPr/>
    </dgm:pt>
    <dgm:pt modelId="{D29DF43B-8073-4813-9684-10130D8A917F}" type="pres">
      <dgm:prSet presAssocID="{23871B4E-9AC1-4780-8DA0-4BC8FDE5F3C7}" presName="space" presStyleCnt="0"/>
      <dgm:spPr/>
    </dgm:pt>
    <dgm:pt modelId="{63C7B940-D381-44EF-8CCF-50621E73C633}" type="pres">
      <dgm:prSet presAssocID="{23871B4E-9AC1-4780-8DA0-4BC8FDE5F3C7}" presName="rect1" presStyleLbl="alignAcc1" presStyleIdx="0" presStyleCnt="6"/>
      <dgm:spPr/>
    </dgm:pt>
    <dgm:pt modelId="{F54A720E-92FC-4E45-8C67-0E88584C0679}" type="pres">
      <dgm:prSet presAssocID="{24DE6A4C-89CE-40FE-8F96-9CC3111693E0}" presName="vertSpace2" presStyleLbl="node1" presStyleIdx="0" presStyleCnt="6"/>
      <dgm:spPr/>
    </dgm:pt>
    <dgm:pt modelId="{7A848641-007D-4C02-AD15-D4B584FB2B9F}" type="pres">
      <dgm:prSet presAssocID="{24DE6A4C-89CE-40FE-8F96-9CC3111693E0}" presName="circle2" presStyleLbl="node1" presStyleIdx="1" presStyleCnt="6"/>
      <dgm:spPr/>
    </dgm:pt>
    <dgm:pt modelId="{01E5D162-29E6-4626-B014-872E7400B7B6}" type="pres">
      <dgm:prSet presAssocID="{24DE6A4C-89CE-40FE-8F96-9CC3111693E0}" presName="rect2" presStyleLbl="alignAcc1" presStyleIdx="1" presStyleCnt="6"/>
      <dgm:spPr/>
    </dgm:pt>
    <dgm:pt modelId="{808809CA-9E55-49EC-BA93-0A2D31CA2238}" type="pres">
      <dgm:prSet presAssocID="{5006D83F-AAF5-428F-B7BB-5B63F379069B}" presName="vertSpace3" presStyleLbl="node1" presStyleIdx="1" presStyleCnt="6"/>
      <dgm:spPr/>
    </dgm:pt>
    <dgm:pt modelId="{26345E66-A212-493D-A990-0E467F48BB24}" type="pres">
      <dgm:prSet presAssocID="{5006D83F-AAF5-428F-B7BB-5B63F379069B}" presName="circle3" presStyleLbl="node1" presStyleIdx="2" presStyleCnt="6"/>
      <dgm:spPr/>
    </dgm:pt>
    <dgm:pt modelId="{218E2614-0D7C-4A75-B414-E101B7BB963B}" type="pres">
      <dgm:prSet presAssocID="{5006D83F-AAF5-428F-B7BB-5B63F379069B}" presName="rect3" presStyleLbl="alignAcc1" presStyleIdx="2" presStyleCnt="6"/>
      <dgm:spPr/>
    </dgm:pt>
    <dgm:pt modelId="{E6EE89C6-10D0-43E4-93C4-B85C581DCB78}" type="pres">
      <dgm:prSet presAssocID="{5560B38F-648D-442E-95B5-C35B84428C1A}" presName="vertSpace4" presStyleLbl="node1" presStyleIdx="2" presStyleCnt="6"/>
      <dgm:spPr/>
    </dgm:pt>
    <dgm:pt modelId="{7B267D8C-9180-432D-96E7-B3D53CCD82BD}" type="pres">
      <dgm:prSet presAssocID="{5560B38F-648D-442E-95B5-C35B84428C1A}" presName="circle4" presStyleLbl="node1" presStyleIdx="3" presStyleCnt="6"/>
      <dgm:spPr/>
    </dgm:pt>
    <dgm:pt modelId="{CE3538FC-DAEE-4D65-ADBC-BC6F9ABD7E7F}" type="pres">
      <dgm:prSet presAssocID="{5560B38F-648D-442E-95B5-C35B84428C1A}" presName="rect4" presStyleLbl="alignAcc1" presStyleIdx="3" presStyleCnt="6"/>
      <dgm:spPr/>
    </dgm:pt>
    <dgm:pt modelId="{E88EC90D-26BE-4C4E-810C-CDA16EAC17E7}" type="pres">
      <dgm:prSet presAssocID="{13947040-5E2F-4309-B211-3921C5CBFDBA}" presName="vertSpace5" presStyleLbl="node1" presStyleIdx="3" presStyleCnt="6"/>
      <dgm:spPr/>
    </dgm:pt>
    <dgm:pt modelId="{78DF01A7-421B-422A-9E88-76ECCB5B3252}" type="pres">
      <dgm:prSet presAssocID="{13947040-5E2F-4309-B211-3921C5CBFDBA}" presName="circle5" presStyleLbl="node1" presStyleIdx="4" presStyleCnt="6"/>
      <dgm:spPr/>
    </dgm:pt>
    <dgm:pt modelId="{2A194E6F-6DE9-453E-A497-872FEB09AA8C}" type="pres">
      <dgm:prSet presAssocID="{13947040-5E2F-4309-B211-3921C5CBFDBA}" presName="rect5" presStyleLbl="alignAcc1" presStyleIdx="4" presStyleCnt="6"/>
      <dgm:spPr/>
    </dgm:pt>
    <dgm:pt modelId="{40C477F9-94E2-41B1-9E9F-53CCE945E4E3}" type="pres">
      <dgm:prSet presAssocID="{3522A7DE-AFBA-45DF-8D2D-12A27C1C2B48}" presName="vertSpace6" presStyleLbl="node1" presStyleIdx="4" presStyleCnt="6"/>
      <dgm:spPr/>
    </dgm:pt>
    <dgm:pt modelId="{23500AB4-B5C1-4452-9112-DE45935807DC}" type="pres">
      <dgm:prSet presAssocID="{3522A7DE-AFBA-45DF-8D2D-12A27C1C2B48}" presName="circle6" presStyleLbl="node1" presStyleIdx="5" presStyleCnt="6"/>
      <dgm:spPr/>
    </dgm:pt>
    <dgm:pt modelId="{491ED346-07E7-427C-835B-A75575DE9222}" type="pres">
      <dgm:prSet presAssocID="{3522A7DE-AFBA-45DF-8D2D-12A27C1C2B48}" presName="rect6" presStyleLbl="alignAcc1" presStyleIdx="5" presStyleCnt="6"/>
      <dgm:spPr/>
    </dgm:pt>
    <dgm:pt modelId="{07A9F1E1-2F94-41F2-B75E-414346F46D23}" type="pres">
      <dgm:prSet presAssocID="{23871B4E-9AC1-4780-8DA0-4BC8FDE5F3C7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4A4030CC-AD31-4BBA-BF14-45CEF4F922A4}" type="pres">
      <dgm:prSet presAssocID="{24DE6A4C-89CE-40FE-8F96-9CC3111693E0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B264864C-60ED-4F55-B8D7-1EE64FCDC08F}" type="pres">
      <dgm:prSet presAssocID="{5006D83F-AAF5-428F-B7BB-5B63F379069B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7C41A76B-70D9-4826-9847-220E250D8DD3}" type="pres">
      <dgm:prSet presAssocID="{5560B38F-648D-442E-95B5-C35B84428C1A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CEAF5C8C-E25F-4D76-9B39-C1ABA034D4E5}" type="pres">
      <dgm:prSet presAssocID="{13947040-5E2F-4309-B211-3921C5CBFDBA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6843050C-868D-4BDD-9D2F-88102342BA14}" type="pres">
      <dgm:prSet presAssocID="{3522A7DE-AFBA-45DF-8D2D-12A27C1C2B48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F34C9746-DE03-461C-AFD4-36BCD8D0E95D}" type="presOf" srcId="{23871B4E-9AC1-4780-8DA0-4BC8FDE5F3C7}" destId="{07A9F1E1-2F94-41F2-B75E-414346F46D23}" srcOrd="1" destOrd="0" presId="urn:microsoft.com/office/officeart/2005/8/layout/target3"/>
    <dgm:cxn modelId="{41D9BF67-845A-4952-9C92-02A0F25201EC}" type="presOf" srcId="{24DE6A4C-89CE-40FE-8F96-9CC3111693E0}" destId="{4A4030CC-AD31-4BBA-BF14-45CEF4F922A4}" srcOrd="1" destOrd="0" presId="urn:microsoft.com/office/officeart/2005/8/layout/target3"/>
    <dgm:cxn modelId="{42C82E68-0DE8-42B7-889B-45FEB593A786}" type="presOf" srcId="{6792FA9B-D35D-4FD2-BB2E-2FF7F24C4652}" destId="{5810A054-2929-4003-AF42-62F3AEB26594}" srcOrd="0" destOrd="0" presId="urn:microsoft.com/office/officeart/2005/8/layout/target3"/>
    <dgm:cxn modelId="{4782C352-E988-4476-B079-2538B5E88B52}" srcId="{6792FA9B-D35D-4FD2-BB2E-2FF7F24C4652}" destId="{23871B4E-9AC1-4780-8DA0-4BC8FDE5F3C7}" srcOrd="0" destOrd="0" parTransId="{7AC68AB9-EC54-4A8C-ACB3-8D1659ED80EC}" sibTransId="{8628076E-1D2B-4B2F-A250-0468226B5110}"/>
    <dgm:cxn modelId="{6AE36E57-E1FA-4204-A705-A0A577172C8B}" srcId="{6792FA9B-D35D-4FD2-BB2E-2FF7F24C4652}" destId="{13947040-5E2F-4309-B211-3921C5CBFDBA}" srcOrd="4" destOrd="0" parTransId="{4F5FB90C-1FED-4E79-AD3E-BC890C6DDB3D}" sibTransId="{843647A6-2D52-42B3-AC1E-FE442B209C3E}"/>
    <dgm:cxn modelId="{7E9C7B7F-27F3-4CFD-8030-A1705A7A6438}" srcId="{6792FA9B-D35D-4FD2-BB2E-2FF7F24C4652}" destId="{24DE6A4C-89CE-40FE-8F96-9CC3111693E0}" srcOrd="1" destOrd="0" parTransId="{0FBB2A3E-166F-44E5-9463-9A73E0CA9EC1}" sibTransId="{1E557380-0FC0-4C29-81AB-CAD882A66EF2}"/>
    <dgm:cxn modelId="{4466E883-E209-4241-A12B-240AFC638F13}" srcId="{6792FA9B-D35D-4FD2-BB2E-2FF7F24C4652}" destId="{5560B38F-648D-442E-95B5-C35B84428C1A}" srcOrd="3" destOrd="0" parTransId="{A93B9DC5-9F5B-4567-930A-3B294C145150}" sibTransId="{67D35EAF-375A-4D1E-8D53-AC27A4065DB6}"/>
    <dgm:cxn modelId="{E1A60D8E-C5FD-4399-A6B1-60170C5BECFF}" type="presOf" srcId="{13947040-5E2F-4309-B211-3921C5CBFDBA}" destId="{CEAF5C8C-E25F-4D76-9B39-C1ABA034D4E5}" srcOrd="1" destOrd="0" presId="urn:microsoft.com/office/officeart/2005/8/layout/target3"/>
    <dgm:cxn modelId="{62ECE49C-A358-405D-82A2-5BFE46B8AA79}" type="presOf" srcId="{5560B38F-648D-442E-95B5-C35B84428C1A}" destId="{7C41A76B-70D9-4826-9847-220E250D8DD3}" srcOrd="1" destOrd="0" presId="urn:microsoft.com/office/officeart/2005/8/layout/target3"/>
    <dgm:cxn modelId="{9844CE9F-D9F4-43F0-9B88-42FDFECDEC4A}" type="presOf" srcId="{3522A7DE-AFBA-45DF-8D2D-12A27C1C2B48}" destId="{491ED346-07E7-427C-835B-A75575DE9222}" srcOrd="0" destOrd="0" presId="urn:microsoft.com/office/officeart/2005/8/layout/target3"/>
    <dgm:cxn modelId="{28AA37A1-D55B-4FE3-8483-245587E3FF56}" srcId="{6792FA9B-D35D-4FD2-BB2E-2FF7F24C4652}" destId="{5006D83F-AAF5-428F-B7BB-5B63F379069B}" srcOrd="2" destOrd="0" parTransId="{369079CA-CD45-4D32-85EC-520142C02E5B}" sibTransId="{FC7B5373-5962-496D-853A-3A6F9A3D5DF5}"/>
    <dgm:cxn modelId="{2B7D51A7-601F-42DB-8075-F45172567AE8}" srcId="{6792FA9B-D35D-4FD2-BB2E-2FF7F24C4652}" destId="{3522A7DE-AFBA-45DF-8D2D-12A27C1C2B48}" srcOrd="5" destOrd="0" parTransId="{564F54D8-6487-4B6A-BB8A-0FD852B1F3DB}" sibTransId="{68003F81-A773-425A-B6C1-0D60E7CA6C77}"/>
    <dgm:cxn modelId="{64745DAE-3687-4792-9327-EE81838575A9}" type="presOf" srcId="{3522A7DE-AFBA-45DF-8D2D-12A27C1C2B48}" destId="{6843050C-868D-4BDD-9D2F-88102342BA14}" srcOrd="1" destOrd="0" presId="urn:microsoft.com/office/officeart/2005/8/layout/target3"/>
    <dgm:cxn modelId="{8A44EDC9-C4D0-45C4-B191-F95E4E7CC3E7}" type="presOf" srcId="{24DE6A4C-89CE-40FE-8F96-9CC3111693E0}" destId="{01E5D162-29E6-4626-B014-872E7400B7B6}" srcOrd="0" destOrd="0" presId="urn:microsoft.com/office/officeart/2005/8/layout/target3"/>
    <dgm:cxn modelId="{A5B8D4E8-CA9E-4FE5-9750-970D809469C1}" type="presOf" srcId="{5006D83F-AAF5-428F-B7BB-5B63F379069B}" destId="{218E2614-0D7C-4A75-B414-E101B7BB963B}" srcOrd="0" destOrd="0" presId="urn:microsoft.com/office/officeart/2005/8/layout/target3"/>
    <dgm:cxn modelId="{7600EDF0-A319-4CCF-BD3A-9F7BA19C18EA}" type="presOf" srcId="{13947040-5E2F-4309-B211-3921C5CBFDBA}" destId="{2A194E6F-6DE9-453E-A497-872FEB09AA8C}" srcOrd="0" destOrd="0" presId="urn:microsoft.com/office/officeart/2005/8/layout/target3"/>
    <dgm:cxn modelId="{3F6CBAF7-E7E1-490A-9096-46B023ABF36A}" type="presOf" srcId="{5560B38F-648D-442E-95B5-C35B84428C1A}" destId="{CE3538FC-DAEE-4D65-ADBC-BC6F9ABD7E7F}" srcOrd="0" destOrd="0" presId="urn:microsoft.com/office/officeart/2005/8/layout/target3"/>
    <dgm:cxn modelId="{73FBCCFB-9A2E-47B3-98F2-0E113976D369}" type="presOf" srcId="{5006D83F-AAF5-428F-B7BB-5B63F379069B}" destId="{B264864C-60ED-4F55-B8D7-1EE64FCDC08F}" srcOrd="1" destOrd="0" presId="urn:microsoft.com/office/officeart/2005/8/layout/target3"/>
    <dgm:cxn modelId="{095627FC-431E-4525-A51A-A07B0C19F33B}" type="presOf" srcId="{23871B4E-9AC1-4780-8DA0-4BC8FDE5F3C7}" destId="{63C7B940-D381-44EF-8CCF-50621E73C633}" srcOrd="0" destOrd="0" presId="urn:microsoft.com/office/officeart/2005/8/layout/target3"/>
    <dgm:cxn modelId="{0F97891D-C169-4308-90E9-26972BF56C36}" type="presParOf" srcId="{5810A054-2929-4003-AF42-62F3AEB26594}" destId="{16C216F3-A80E-4201-9BA6-CCB966044D32}" srcOrd="0" destOrd="0" presId="urn:microsoft.com/office/officeart/2005/8/layout/target3"/>
    <dgm:cxn modelId="{4057F63C-9CF9-4586-BB10-330A19834ABD}" type="presParOf" srcId="{5810A054-2929-4003-AF42-62F3AEB26594}" destId="{D29DF43B-8073-4813-9684-10130D8A917F}" srcOrd="1" destOrd="0" presId="urn:microsoft.com/office/officeart/2005/8/layout/target3"/>
    <dgm:cxn modelId="{9F0C4DC3-7F08-4CDB-96B2-525084BFD64A}" type="presParOf" srcId="{5810A054-2929-4003-AF42-62F3AEB26594}" destId="{63C7B940-D381-44EF-8CCF-50621E73C633}" srcOrd="2" destOrd="0" presId="urn:microsoft.com/office/officeart/2005/8/layout/target3"/>
    <dgm:cxn modelId="{C4A7AE3E-61A0-44B7-8453-CBB6C68F04C6}" type="presParOf" srcId="{5810A054-2929-4003-AF42-62F3AEB26594}" destId="{F54A720E-92FC-4E45-8C67-0E88584C0679}" srcOrd="3" destOrd="0" presId="urn:microsoft.com/office/officeart/2005/8/layout/target3"/>
    <dgm:cxn modelId="{DEFE4DEE-1389-4468-BD03-F53A36BE0911}" type="presParOf" srcId="{5810A054-2929-4003-AF42-62F3AEB26594}" destId="{7A848641-007D-4C02-AD15-D4B584FB2B9F}" srcOrd="4" destOrd="0" presId="urn:microsoft.com/office/officeart/2005/8/layout/target3"/>
    <dgm:cxn modelId="{528A7B52-82D8-46B5-85BC-F6905906E9CF}" type="presParOf" srcId="{5810A054-2929-4003-AF42-62F3AEB26594}" destId="{01E5D162-29E6-4626-B014-872E7400B7B6}" srcOrd="5" destOrd="0" presId="urn:microsoft.com/office/officeart/2005/8/layout/target3"/>
    <dgm:cxn modelId="{4E15AE82-2FCF-426A-A833-E188E9B8EEEC}" type="presParOf" srcId="{5810A054-2929-4003-AF42-62F3AEB26594}" destId="{808809CA-9E55-49EC-BA93-0A2D31CA2238}" srcOrd="6" destOrd="0" presId="urn:microsoft.com/office/officeart/2005/8/layout/target3"/>
    <dgm:cxn modelId="{53B23FAA-3B23-4616-ADBE-F2910E22939E}" type="presParOf" srcId="{5810A054-2929-4003-AF42-62F3AEB26594}" destId="{26345E66-A212-493D-A990-0E467F48BB24}" srcOrd="7" destOrd="0" presId="urn:microsoft.com/office/officeart/2005/8/layout/target3"/>
    <dgm:cxn modelId="{D6EE0165-D46D-4E1E-BEBB-8BF66DA15BDD}" type="presParOf" srcId="{5810A054-2929-4003-AF42-62F3AEB26594}" destId="{218E2614-0D7C-4A75-B414-E101B7BB963B}" srcOrd="8" destOrd="0" presId="urn:microsoft.com/office/officeart/2005/8/layout/target3"/>
    <dgm:cxn modelId="{326A04C6-C009-4693-A9AD-823BBF7F7CB1}" type="presParOf" srcId="{5810A054-2929-4003-AF42-62F3AEB26594}" destId="{E6EE89C6-10D0-43E4-93C4-B85C581DCB78}" srcOrd="9" destOrd="0" presId="urn:microsoft.com/office/officeart/2005/8/layout/target3"/>
    <dgm:cxn modelId="{7024F894-412F-40A2-9733-2B2B86B484E9}" type="presParOf" srcId="{5810A054-2929-4003-AF42-62F3AEB26594}" destId="{7B267D8C-9180-432D-96E7-B3D53CCD82BD}" srcOrd="10" destOrd="0" presId="urn:microsoft.com/office/officeart/2005/8/layout/target3"/>
    <dgm:cxn modelId="{374F2CF0-DB8F-430B-9499-5995D1808A66}" type="presParOf" srcId="{5810A054-2929-4003-AF42-62F3AEB26594}" destId="{CE3538FC-DAEE-4D65-ADBC-BC6F9ABD7E7F}" srcOrd="11" destOrd="0" presId="urn:microsoft.com/office/officeart/2005/8/layout/target3"/>
    <dgm:cxn modelId="{940894C6-B428-4B7D-A3BD-F2A21739F12D}" type="presParOf" srcId="{5810A054-2929-4003-AF42-62F3AEB26594}" destId="{E88EC90D-26BE-4C4E-810C-CDA16EAC17E7}" srcOrd="12" destOrd="0" presId="urn:microsoft.com/office/officeart/2005/8/layout/target3"/>
    <dgm:cxn modelId="{642DB2BA-CA67-4F2D-893D-D336A1D713B5}" type="presParOf" srcId="{5810A054-2929-4003-AF42-62F3AEB26594}" destId="{78DF01A7-421B-422A-9E88-76ECCB5B3252}" srcOrd="13" destOrd="0" presId="urn:microsoft.com/office/officeart/2005/8/layout/target3"/>
    <dgm:cxn modelId="{2DA81799-3C17-4F4C-BE33-D768148768F3}" type="presParOf" srcId="{5810A054-2929-4003-AF42-62F3AEB26594}" destId="{2A194E6F-6DE9-453E-A497-872FEB09AA8C}" srcOrd="14" destOrd="0" presId="urn:microsoft.com/office/officeart/2005/8/layout/target3"/>
    <dgm:cxn modelId="{34A14A04-DBA8-4772-8A82-A0417D48C3F5}" type="presParOf" srcId="{5810A054-2929-4003-AF42-62F3AEB26594}" destId="{40C477F9-94E2-41B1-9E9F-53CCE945E4E3}" srcOrd="15" destOrd="0" presId="urn:microsoft.com/office/officeart/2005/8/layout/target3"/>
    <dgm:cxn modelId="{5D9FBFD6-44AF-4B01-9281-77CAFEB91E45}" type="presParOf" srcId="{5810A054-2929-4003-AF42-62F3AEB26594}" destId="{23500AB4-B5C1-4452-9112-DE45935807DC}" srcOrd="16" destOrd="0" presId="urn:microsoft.com/office/officeart/2005/8/layout/target3"/>
    <dgm:cxn modelId="{72A5E0D6-B7B7-4758-91DB-F1103DF7CB1A}" type="presParOf" srcId="{5810A054-2929-4003-AF42-62F3AEB26594}" destId="{491ED346-07E7-427C-835B-A75575DE9222}" srcOrd="17" destOrd="0" presId="urn:microsoft.com/office/officeart/2005/8/layout/target3"/>
    <dgm:cxn modelId="{92418DA7-5E4D-4B34-AA21-2FCB7471BFE0}" type="presParOf" srcId="{5810A054-2929-4003-AF42-62F3AEB26594}" destId="{07A9F1E1-2F94-41F2-B75E-414346F46D23}" srcOrd="18" destOrd="0" presId="urn:microsoft.com/office/officeart/2005/8/layout/target3"/>
    <dgm:cxn modelId="{2329953B-5230-4A39-B748-73EA586ACFA4}" type="presParOf" srcId="{5810A054-2929-4003-AF42-62F3AEB26594}" destId="{4A4030CC-AD31-4BBA-BF14-45CEF4F922A4}" srcOrd="19" destOrd="0" presId="urn:microsoft.com/office/officeart/2005/8/layout/target3"/>
    <dgm:cxn modelId="{56D02540-E004-4EA0-AA17-1CC1134EFF18}" type="presParOf" srcId="{5810A054-2929-4003-AF42-62F3AEB26594}" destId="{B264864C-60ED-4F55-B8D7-1EE64FCDC08F}" srcOrd="20" destOrd="0" presId="urn:microsoft.com/office/officeart/2005/8/layout/target3"/>
    <dgm:cxn modelId="{E5C02BAD-77D7-448F-8571-A5FD2E3447A9}" type="presParOf" srcId="{5810A054-2929-4003-AF42-62F3AEB26594}" destId="{7C41A76B-70D9-4826-9847-220E250D8DD3}" srcOrd="21" destOrd="0" presId="urn:microsoft.com/office/officeart/2005/8/layout/target3"/>
    <dgm:cxn modelId="{BAC84F0A-8804-477C-A674-02AC5C807578}" type="presParOf" srcId="{5810A054-2929-4003-AF42-62F3AEB26594}" destId="{CEAF5C8C-E25F-4D76-9B39-C1ABA034D4E5}" srcOrd="22" destOrd="0" presId="urn:microsoft.com/office/officeart/2005/8/layout/target3"/>
    <dgm:cxn modelId="{B1BE5C34-34CE-4D0F-9296-3708E3678610}" type="presParOf" srcId="{5810A054-2929-4003-AF42-62F3AEB26594}" destId="{6843050C-868D-4BDD-9D2F-88102342BA14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69990C-E94A-49BD-AC69-DB5B70CFDE94}" type="doc">
      <dgm:prSet loTypeId="urn:microsoft.com/office/officeart/2005/8/layout/process4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41F9507-7887-4794-8133-796D4BDDCE78}">
      <dgm:prSet custT="1"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en-US" sz="2400"/>
            <a:t>See both sides of cuff</a:t>
          </a:r>
          <a:endParaRPr lang="fa-IR" sz="2400"/>
        </a:p>
      </dgm:t>
    </dgm:pt>
    <dgm:pt modelId="{06D53F8A-E42A-44C3-B0CD-F6543CA9D44F}" type="parTrans" cxnId="{F13DC03C-2CC3-4180-A485-F4AE2D137447}">
      <dgm:prSet/>
      <dgm:spPr/>
      <dgm:t>
        <a:bodyPr/>
        <a:lstStyle/>
        <a:p>
          <a:endParaRPr lang="en-US"/>
        </a:p>
      </dgm:t>
    </dgm:pt>
    <dgm:pt modelId="{459CD37C-F0A1-4ADE-9B1E-59098EF08F1B}" type="sibTrans" cxnId="{F13DC03C-2CC3-4180-A485-F4AE2D137447}">
      <dgm:prSet/>
      <dgm:spPr/>
      <dgm:t>
        <a:bodyPr/>
        <a:lstStyle/>
        <a:p>
          <a:endParaRPr lang="en-US"/>
        </a:p>
      </dgm:t>
    </dgm:pt>
    <dgm:pt modelId="{278C483C-8B59-42E4-9831-5EAE9CD620B2}">
      <dgm:prSet custT="1"/>
      <dgm:spPr/>
      <dgm:t>
        <a:bodyPr/>
        <a:lstStyle/>
        <a:p>
          <a:pPr rtl="0" eaLnBrk="1" latinLnBrk="0" hangingPunct="1"/>
          <a:r>
            <a:rPr lang="en-US" sz="2400"/>
            <a:t>Visualize all pathology-labral tears, biceps, OA, etc.</a:t>
          </a:r>
          <a:endParaRPr lang="fa-IR" sz="2400"/>
        </a:p>
      </dgm:t>
    </dgm:pt>
    <dgm:pt modelId="{0BB3CAC0-F103-4BA0-80C9-D92EE0D71C8E}" type="parTrans" cxnId="{F6C9E7E8-2B67-47E2-BE34-57168E7FE168}">
      <dgm:prSet/>
      <dgm:spPr/>
      <dgm:t>
        <a:bodyPr/>
        <a:lstStyle/>
        <a:p>
          <a:endParaRPr lang="en-US"/>
        </a:p>
      </dgm:t>
    </dgm:pt>
    <dgm:pt modelId="{E8FDD79A-D456-4699-9CB4-D877592137C0}" type="sibTrans" cxnId="{F6C9E7E8-2B67-47E2-BE34-57168E7FE168}">
      <dgm:prSet/>
      <dgm:spPr/>
      <dgm:t>
        <a:bodyPr/>
        <a:lstStyle/>
        <a:p>
          <a:endParaRPr lang="en-US"/>
        </a:p>
      </dgm:t>
    </dgm:pt>
    <dgm:pt modelId="{638D9D5F-2D38-43B8-87EB-48A2E13F240A}">
      <dgm:prSet custT="1"/>
      <dgm:spPr/>
      <dgm:t>
        <a:bodyPr/>
        <a:lstStyle/>
        <a:p>
          <a:pPr rtl="0" eaLnBrk="1" latinLnBrk="0" hangingPunct="1"/>
          <a:r>
            <a:rPr lang="en-US" sz="2400"/>
            <a:t>Easier releases(esp. capsule)</a:t>
          </a:r>
          <a:endParaRPr lang="fa-IR" sz="2400"/>
        </a:p>
      </dgm:t>
    </dgm:pt>
    <dgm:pt modelId="{B7DCA30F-66D3-456C-BD7A-8BD645A0FCB3}" type="parTrans" cxnId="{BD8DC4F7-6E1B-4AC3-BE1A-E3CAD014401C}">
      <dgm:prSet/>
      <dgm:spPr/>
      <dgm:t>
        <a:bodyPr/>
        <a:lstStyle/>
        <a:p>
          <a:endParaRPr lang="en-US"/>
        </a:p>
      </dgm:t>
    </dgm:pt>
    <dgm:pt modelId="{DCBD5308-F620-4491-AD3B-363CA326A2CB}" type="sibTrans" cxnId="{BD8DC4F7-6E1B-4AC3-BE1A-E3CAD014401C}">
      <dgm:prSet/>
      <dgm:spPr/>
      <dgm:t>
        <a:bodyPr/>
        <a:lstStyle/>
        <a:p>
          <a:endParaRPr lang="en-US"/>
        </a:p>
      </dgm:t>
    </dgm:pt>
    <dgm:pt modelId="{2F104BD6-13C6-448F-B6F0-AF9D689E47EF}">
      <dgm:prSet custT="1"/>
      <dgm:spPr/>
      <dgm:t>
        <a:bodyPr/>
        <a:lstStyle/>
        <a:p>
          <a:pPr rtl="0" eaLnBrk="1" latinLnBrk="0" hangingPunct="1"/>
          <a:r>
            <a:rPr lang="en-US" sz="2400"/>
            <a:t>Less pain, morbidity</a:t>
          </a:r>
          <a:endParaRPr lang="fa-IR" sz="2400"/>
        </a:p>
      </dgm:t>
    </dgm:pt>
    <dgm:pt modelId="{BCD9D135-5C09-45FD-93DF-70B0476B7479}" type="parTrans" cxnId="{F02CDD11-D96C-4225-9869-AA367E082398}">
      <dgm:prSet/>
      <dgm:spPr/>
      <dgm:t>
        <a:bodyPr/>
        <a:lstStyle/>
        <a:p>
          <a:endParaRPr lang="en-US"/>
        </a:p>
      </dgm:t>
    </dgm:pt>
    <dgm:pt modelId="{690CA5B5-9DAF-4F24-B281-1EA526091116}" type="sibTrans" cxnId="{F02CDD11-D96C-4225-9869-AA367E082398}">
      <dgm:prSet/>
      <dgm:spPr/>
      <dgm:t>
        <a:bodyPr/>
        <a:lstStyle/>
        <a:p>
          <a:endParaRPr lang="en-US"/>
        </a:p>
      </dgm:t>
    </dgm:pt>
    <dgm:pt modelId="{87CCC441-3F0E-45B8-B33B-9D437277C994}">
      <dgm:prSet custT="1"/>
      <dgm:spPr/>
      <dgm:t>
        <a:bodyPr/>
        <a:lstStyle/>
        <a:p>
          <a:pPr rtl="0" eaLnBrk="1" latinLnBrk="0" hangingPunct="1"/>
          <a:r>
            <a:rPr lang="en-US" sz="2400"/>
            <a:t>Smaller scars</a:t>
          </a:r>
          <a:endParaRPr lang="fa-IR" sz="2400"/>
        </a:p>
      </dgm:t>
    </dgm:pt>
    <dgm:pt modelId="{FC5ECBAB-CC07-4137-8D46-F94A7DDF27B9}" type="parTrans" cxnId="{A18AE8A9-E9CE-4CED-A525-E127EAC8F2CE}">
      <dgm:prSet/>
      <dgm:spPr/>
      <dgm:t>
        <a:bodyPr/>
        <a:lstStyle/>
        <a:p>
          <a:endParaRPr lang="en-US"/>
        </a:p>
      </dgm:t>
    </dgm:pt>
    <dgm:pt modelId="{639EFB1D-1721-4AC8-8F8F-FA4A19F16198}" type="sibTrans" cxnId="{A18AE8A9-E9CE-4CED-A525-E127EAC8F2CE}">
      <dgm:prSet/>
      <dgm:spPr/>
      <dgm:t>
        <a:bodyPr/>
        <a:lstStyle/>
        <a:p>
          <a:endParaRPr lang="en-US"/>
        </a:p>
      </dgm:t>
    </dgm:pt>
    <dgm:pt modelId="{A05E51C3-F0C5-46DB-82ED-945302942EEC}">
      <dgm:prSet custT="1"/>
      <dgm:spPr/>
      <dgm:t>
        <a:bodyPr/>
        <a:lstStyle/>
        <a:p>
          <a:pPr rtl="0" eaLnBrk="1" latinLnBrk="0" hangingPunct="1"/>
          <a:r>
            <a:rPr lang="en-US" sz="2400"/>
            <a:t>Better ROM</a:t>
          </a:r>
          <a:endParaRPr lang="fa-IR" sz="2400"/>
        </a:p>
      </dgm:t>
    </dgm:pt>
    <dgm:pt modelId="{D1B201F7-D220-42E2-8379-1CA139FB4A0E}" type="parTrans" cxnId="{CE28632C-B514-49FC-921F-965B501652C9}">
      <dgm:prSet/>
      <dgm:spPr/>
      <dgm:t>
        <a:bodyPr/>
        <a:lstStyle/>
        <a:p>
          <a:endParaRPr lang="en-US"/>
        </a:p>
      </dgm:t>
    </dgm:pt>
    <dgm:pt modelId="{760A4FD8-9D23-4F3E-B042-1248A86FF918}" type="sibTrans" cxnId="{CE28632C-B514-49FC-921F-965B501652C9}">
      <dgm:prSet/>
      <dgm:spPr/>
      <dgm:t>
        <a:bodyPr/>
        <a:lstStyle/>
        <a:p>
          <a:endParaRPr lang="en-US"/>
        </a:p>
      </dgm:t>
    </dgm:pt>
    <dgm:pt modelId="{235E5B2C-861D-4146-A0E5-9DE72C877080}">
      <dgm:prSet custT="1"/>
      <dgm:spPr/>
      <dgm:t>
        <a:bodyPr/>
        <a:lstStyle/>
        <a:p>
          <a:pPr rtl="0" eaLnBrk="1" latinLnBrk="0" hangingPunct="1"/>
          <a:r>
            <a:rPr lang="en-US" sz="2400" i="1"/>
            <a:t>PATIENTS WANT IT!</a:t>
          </a:r>
          <a:endParaRPr lang="fa-IR" sz="2400"/>
        </a:p>
      </dgm:t>
    </dgm:pt>
    <dgm:pt modelId="{56E539E4-9400-48C3-A8BB-4233A82AD436}" type="parTrans" cxnId="{601934C6-C46A-4408-88B3-6F3EBA37F747}">
      <dgm:prSet/>
      <dgm:spPr/>
      <dgm:t>
        <a:bodyPr/>
        <a:lstStyle/>
        <a:p>
          <a:endParaRPr lang="en-US"/>
        </a:p>
      </dgm:t>
    </dgm:pt>
    <dgm:pt modelId="{9B7A87AB-195C-476C-864D-E585F335274D}" type="sibTrans" cxnId="{601934C6-C46A-4408-88B3-6F3EBA37F747}">
      <dgm:prSet/>
      <dgm:spPr/>
      <dgm:t>
        <a:bodyPr/>
        <a:lstStyle/>
        <a:p>
          <a:endParaRPr lang="en-US"/>
        </a:p>
      </dgm:t>
    </dgm:pt>
    <dgm:pt modelId="{B20AD281-3344-452C-A8D5-59AC283190B7}" type="pres">
      <dgm:prSet presAssocID="{1769990C-E94A-49BD-AC69-DB5B70CFDE94}" presName="Name0" presStyleCnt="0">
        <dgm:presLayoutVars>
          <dgm:dir/>
          <dgm:animLvl val="lvl"/>
          <dgm:resizeHandles val="exact"/>
        </dgm:presLayoutVars>
      </dgm:prSet>
      <dgm:spPr/>
    </dgm:pt>
    <dgm:pt modelId="{F807C93C-074B-4D61-B1E0-C59FB884B9A4}" type="pres">
      <dgm:prSet presAssocID="{235E5B2C-861D-4146-A0E5-9DE72C877080}" presName="boxAndChildren" presStyleCnt="0"/>
      <dgm:spPr/>
    </dgm:pt>
    <dgm:pt modelId="{FF0A136E-45CB-46E2-B3D1-D2E409DE904F}" type="pres">
      <dgm:prSet presAssocID="{235E5B2C-861D-4146-A0E5-9DE72C877080}" presName="parentTextBox" presStyleLbl="node1" presStyleIdx="0" presStyleCnt="7"/>
      <dgm:spPr/>
    </dgm:pt>
    <dgm:pt modelId="{1030F5C1-7E55-4E28-AEB2-06D4A1AAFC29}" type="pres">
      <dgm:prSet presAssocID="{760A4FD8-9D23-4F3E-B042-1248A86FF918}" presName="sp" presStyleCnt="0"/>
      <dgm:spPr/>
    </dgm:pt>
    <dgm:pt modelId="{A4D51B54-C90F-49DE-AFD9-D927A520CA21}" type="pres">
      <dgm:prSet presAssocID="{A05E51C3-F0C5-46DB-82ED-945302942EEC}" presName="arrowAndChildren" presStyleCnt="0"/>
      <dgm:spPr/>
    </dgm:pt>
    <dgm:pt modelId="{9B512FFA-22A3-4B41-A8B8-4033D1942F20}" type="pres">
      <dgm:prSet presAssocID="{A05E51C3-F0C5-46DB-82ED-945302942EEC}" presName="parentTextArrow" presStyleLbl="node1" presStyleIdx="1" presStyleCnt="7"/>
      <dgm:spPr/>
    </dgm:pt>
    <dgm:pt modelId="{A916D0E2-3718-4FF6-B328-C2ED4BE7FD3B}" type="pres">
      <dgm:prSet presAssocID="{639EFB1D-1721-4AC8-8F8F-FA4A19F16198}" presName="sp" presStyleCnt="0"/>
      <dgm:spPr/>
    </dgm:pt>
    <dgm:pt modelId="{585F6ED5-10C5-45F8-96E3-E1E28D33A36D}" type="pres">
      <dgm:prSet presAssocID="{87CCC441-3F0E-45B8-B33B-9D437277C994}" presName="arrowAndChildren" presStyleCnt="0"/>
      <dgm:spPr/>
    </dgm:pt>
    <dgm:pt modelId="{FCEE4C4E-EA8A-4D50-98A2-8432C336A980}" type="pres">
      <dgm:prSet presAssocID="{87CCC441-3F0E-45B8-B33B-9D437277C994}" presName="parentTextArrow" presStyleLbl="node1" presStyleIdx="2" presStyleCnt="7"/>
      <dgm:spPr/>
    </dgm:pt>
    <dgm:pt modelId="{D4FECC36-4066-41DD-92BB-6B0BEB414249}" type="pres">
      <dgm:prSet presAssocID="{690CA5B5-9DAF-4F24-B281-1EA526091116}" presName="sp" presStyleCnt="0"/>
      <dgm:spPr/>
    </dgm:pt>
    <dgm:pt modelId="{E8F6F210-C8E8-4CA1-B3E9-3841EAFAF6CE}" type="pres">
      <dgm:prSet presAssocID="{2F104BD6-13C6-448F-B6F0-AF9D689E47EF}" presName="arrowAndChildren" presStyleCnt="0"/>
      <dgm:spPr/>
    </dgm:pt>
    <dgm:pt modelId="{56F76C60-F8E1-42E9-B87B-2A1F942DD839}" type="pres">
      <dgm:prSet presAssocID="{2F104BD6-13C6-448F-B6F0-AF9D689E47EF}" presName="parentTextArrow" presStyleLbl="node1" presStyleIdx="3" presStyleCnt="7" custLinFactNeighborY="-451"/>
      <dgm:spPr/>
    </dgm:pt>
    <dgm:pt modelId="{A76622A8-4FF7-4B9F-A1A1-D9528710E293}" type="pres">
      <dgm:prSet presAssocID="{DCBD5308-F620-4491-AD3B-363CA326A2CB}" presName="sp" presStyleCnt="0"/>
      <dgm:spPr/>
    </dgm:pt>
    <dgm:pt modelId="{7E53842D-DC3B-4FBE-8A52-D5C50BAAE125}" type="pres">
      <dgm:prSet presAssocID="{638D9D5F-2D38-43B8-87EB-48A2E13F240A}" presName="arrowAndChildren" presStyleCnt="0"/>
      <dgm:spPr/>
    </dgm:pt>
    <dgm:pt modelId="{E53AE298-5900-47C2-9387-134E01B49373}" type="pres">
      <dgm:prSet presAssocID="{638D9D5F-2D38-43B8-87EB-48A2E13F240A}" presName="parentTextArrow" presStyleLbl="node1" presStyleIdx="4" presStyleCnt="7"/>
      <dgm:spPr/>
    </dgm:pt>
    <dgm:pt modelId="{3CC65F27-97A3-4BB8-BC98-98F4C87B0922}" type="pres">
      <dgm:prSet presAssocID="{E8FDD79A-D456-4699-9CB4-D877592137C0}" presName="sp" presStyleCnt="0"/>
      <dgm:spPr/>
    </dgm:pt>
    <dgm:pt modelId="{22E1A788-D23B-4C0E-B737-73796A4E11D5}" type="pres">
      <dgm:prSet presAssocID="{278C483C-8B59-42E4-9831-5EAE9CD620B2}" presName="arrowAndChildren" presStyleCnt="0"/>
      <dgm:spPr/>
    </dgm:pt>
    <dgm:pt modelId="{9244F52D-DCAC-4EBA-8D1E-F30B0800FEDB}" type="pres">
      <dgm:prSet presAssocID="{278C483C-8B59-42E4-9831-5EAE9CD620B2}" presName="parentTextArrow" presStyleLbl="node1" presStyleIdx="5" presStyleCnt="7"/>
      <dgm:spPr/>
    </dgm:pt>
    <dgm:pt modelId="{FF70CDB5-6FCD-46AB-908C-74AEECE73DA0}" type="pres">
      <dgm:prSet presAssocID="{459CD37C-F0A1-4ADE-9B1E-59098EF08F1B}" presName="sp" presStyleCnt="0"/>
      <dgm:spPr/>
    </dgm:pt>
    <dgm:pt modelId="{F2DE3BD8-C06B-4576-9A03-A7BB341192C9}" type="pres">
      <dgm:prSet presAssocID="{941F9507-7887-4794-8133-796D4BDDCE78}" presName="arrowAndChildren" presStyleCnt="0"/>
      <dgm:spPr/>
    </dgm:pt>
    <dgm:pt modelId="{105C1A75-A1EC-47F0-ADCC-278E9C1C662A}" type="pres">
      <dgm:prSet presAssocID="{941F9507-7887-4794-8133-796D4BDDCE78}" presName="parentTextArrow" presStyleLbl="node1" presStyleIdx="6" presStyleCnt="7"/>
      <dgm:spPr/>
    </dgm:pt>
  </dgm:ptLst>
  <dgm:cxnLst>
    <dgm:cxn modelId="{F02CDD11-D96C-4225-9869-AA367E082398}" srcId="{1769990C-E94A-49BD-AC69-DB5B70CFDE94}" destId="{2F104BD6-13C6-448F-B6F0-AF9D689E47EF}" srcOrd="3" destOrd="0" parTransId="{BCD9D135-5C09-45FD-93DF-70B0476B7479}" sibTransId="{690CA5B5-9DAF-4F24-B281-1EA526091116}"/>
    <dgm:cxn modelId="{80643329-F5BA-4492-8A61-D4B39A609EDB}" type="presOf" srcId="{87CCC441-3F0E-45B8-B33B-9D437277C994}" destId="{FCEE4C4E-EA8A-4D50-98A2-8432C336A980}" srcOrd="0" destOrd="0" presId="urn:microsoft.com/office/officeart/2005/8/layout/process4"/>
    <dgm:cxn modelId="{CE28632C-B514-49FC-921F-965B501652C9}" srcId="{1769990C-E94A-49BD-AC69-DB5B70CFDE94}" destId="{A05E51C3-F0C5-46DB-82ED-945302942EEC}" srcOrd="5" destOrd="0" parTransId="{D1B201F7-D220-42E2-8379-1CA139FB4A0E}" sibTransId="{760A4FD8-9D23-4F3E-B042-1248A86FF918}"/>
    <dgm:cxn modelId="{A0FBE336-E627-4027-A44B-38571065C1AD}" type="presOf" srcId="{941F9507-7887-4794-8133-796D4BDDCE78}" destId="{105C1A75-A1EC-47F0-ADCC-278E9C1C662A}" srcOrd="0" destOrd="0" presId="urn:microsoft.com/office/officeart/2005/8/layout/process4"/>
    <dgm:cxn modelId="{F13DC03C-2CC3-4180-A485-F4AE2D137447}" srcId="{1769990C-E94A-49BD-AC69-DB5B70CFDE94}" destId="{941F9507-7887-4794-8133-796D4BDDCE78}" srcOrd="0" destOrd="0" parTransId="{06D53F8A-E42A-44C3-B0CD-F6543CA9D44F}" sibTransId="{459CD37C-F0A1-4ADE-9B1E-59098EF08F1B}"/>
    <dgm:cxn modelId="{8EF6955F-B271-4845-BDAE-E186F216BA8D}" type="presOf" srcId="{1769990C-E94A-49BD-AC69-DB5B70CFDE94}" destId="{B20AD281-3344-452C-A8D5-59AC283190B7}" srcOrd="0" destOrd="0" presId="urn:microsoft.com/office/officeart/2005/8/layout/process4"/>
    <dgm:cxn modelId="{D8862F4C-9AE8-40F7-A005-EDC4D65949D7}" type="presOf" srcId="{638D9D5F-2D38-43B8-87EB-48A2E13F240A}" destId="{E53AE298-5900-47C2-9387-134E01B49373}" srcOrd="0" destOrd="0" presId="urn:microsoft.com/office/officeart/2005/8/layout/process4"/>
    <dgm:cxn modelId="{1B2FF551-66F7-4637-B516-B540DFDEEA7A}" type="presOf" srcId="{A05E51C3-F0C5-46DB-82ED-945302942EEC}" destId="{9B512FFA-22A3-4B41-A8B8-4033D1942F20}" srcOrd="0" destOrd="0" presId="urn:microsoft.com/office/officeart/2005/8/layout/process4"/>
    <dgm:cxn modelId="{8B8ED173-E5BF-4C55-99C5-21670F119740}" type="presOf" srcId="{2F104BD6-13C6-448F-B6F0-AF9D689E47EF}" destId="{56F76C60-F8E1-42E9-B87B-2A1F942DD839}" srcOrd="0" destOrd="0" presId="urn:microsoft.com/office/officeart/2005/8/layout/process4"/>
    <dgm:cxn modelId="{CD68F990-0009-4D97-BD0F-2499863B6066}" type="presOf" srcId="{278C483C-8B59-42E4-9831-5EAE9CD620B2}" destId="{9244F52D-DCAC-4EBA-8D1E-F30B0800FEDB}" srcOrd="0" destOrd="0" presId="urn:microsoft.com/office/officeart/2005/8/layout/process4"/>
    <dgm:cxn modelId="{A18AE8A9-E9CE-4CED-A525-E127EAC8F2CE}" srcId="{1769990C-E94A-49BD-AC69-DB5B70CFDE94}" destId="{87CCC441-3F0E-45B8-B33B-9D437277C994}" srcOrd="4" destOrd="0" parTransId="{FC5ECBAB-CC07-4137-8D46-F94A7DDF27B9}" sibTransId="{639EFB1D-1721-4AC8-8F8F-FA4A19F16198}"/>
    <dgm:cxn modelId="{2C2059BC-846E-438F-8A7E-B3375002A06A}" type="presOf" srcId="{235E5B2C-861D-4146-A0E5-9DE72C877080}" destId="{FF0A136E-45CB-46E2-B3D1-D2E409DE904F}" srcOrd="0" destOrd="0" presId="urn:microsoft.com/office/officeart/2005/8/layout/process4"/>
    <dgm:cxn modelId="{601934C6-C46A-4408-88B3-6F3EBA37F747}" srcId="{1769990C-E94A-49BD-AC69-DB5B70CFDE94}" destId="{235E5B2C-861D-4146-A0E5-9DE72C877080}" srcOrd="6" destOrd="0" parTransId="{56E539E4-9400-48C3-A8BB-4233A82AD436}" sibTransId="{9B7A87AB-195C-476C-864D-E585F335274D}"/>
    <dgm:cxn modelId="{F6C9E7E8-2B67-47E2-BE34-57168E7FE168}" srcId="{1769990C-E94A-49BD-AC69-DB5B70CFDE94}" destId="{278C483C-8B59-42E4-9831-5EAE9CD620B2}" srcOrd="1" destOrd="0" parTransId="{0BB3CAC0-F103-4BA0-80C9-D92EE0D71C8E}" sibTransId="{E8FDD79A-D456-4699-9CB4-D877592137C0}"/>
    <dgm:cxn modelId="{BD8DC4F7-6E1B-4AC3-BE1A-E3CAD014401C}" srcId="{1769990C-E94A-49BD-AC69-DB5B70CFDE94}" destId="{638D9D5F-2D38-43B8-87EB-48A2E13F240A}" srcOrd="2" destOrd="0" parTransId="{B7DCA30F-66D3-456C-BD7A-8BD645A0FCB3}" sibTransId="{DCBD5308-F620-4491-AD3B-363CA326A2CB}"/>
    <dgm:cxn modelId="{8BE021A4-8E8D-4CE0-B101-DB4A37578C1F}" type="presParOf" srcId="{B20AD281-3344-452C-A8D5-59AC283190B7}" destId="{F807C93C-074B-4D61-B1E0-C59FB884B9A4}" srcOrd="0" destOrd="0" presId="urn:microsoft.com/office/officeart/2005/8/layout/process4"/>
    <dgm:cxn modelId="{B604D029-03D6-4E5C-9BB0-F2AA4CE06BC3}" type="presParOf" srcId="{F807C93C-074B-4D61-B1E0-C59FB884B9A4}" destId="{FF0A136E-45CB-46E2-B3D1-D2E409DE904F}" srcOrd="0" destOrd="0" presId="urn:microsoft.com/office/officeart/2005/8/layout/process4"/>
    <dgm:cxn modelId="{1BF20AB5-BE84-481E-ACDF-6C846914BF48}" type="presParOf" srcId="{B20AD281-3344-452C-A8D5-59AC283190B7}" destId="{1030F5C1-7E55-4E28-AEB2-06D4A1AAFC29}" srcOrd="1" destOrd="0" presId="urn:microsoft.com/office/officeart/2005/8/layout/process4"/>
    <dgm:cxn modelId="{DB9C1A5F-E0FD-4323-ADDC-463E72B11963}" type="presParOf" srcId="{B20AD281-3344-452C-A8D5-59AC283190B7}" destId="{A4D51B54-C90F-49DE-AFD9-D927A520CA21}" srcOrd="2" destOrd="0" presId="urn:microsoft.com/office/officeart/2005/8/layout/process4"/>
    <dgm:cxn modelId="{7838F912-DEDC-4446-9CBB-34FFFDBFFF10}" type="presParOf" srcId="{A4D51B54-C90F-49DE-AFD9-D927A520CA21}" destId="{9B512FFA-22A3-4B41-A8B8-4033D1942F20}" srcOrd="0" destOrd="0" presId="urn:microsoft.com/office/officeart/2005/8/layout/process4"/>
    <dgm:cxn modelId="{4CD00060-E585-4D44-929F-51905C83AEA5}" type="presParOf" srcId="{B20AD281-3344-452C-A8D5-59AC283190B7}" destId="{A916D0E2-3718-4FF6-B328-C2ED4BE7FD3B}" srcOrd="3" destOrd="0" presId="urn:microsoft.com/office/officeart/2005/8/layout/process4"/>
    <dgm:cxn modelId="{16886388-A0BA-402C-92BB-49CED6B839B5}" type="presParOf" srcId="{B20AD281-3344-452C-A8D5-59AC283190B7}" destId="{585F6ED5-10C5-45F8-96E3-E1E28D33A36D}" srcOrd="4" destOrd="0" presId="urn:microsoft.com/office/officeart/2005/8/layout/process4"/>
    <dgm:cxn modelId="{F2C52A84-1E03-428A-AD7C-BCAC857F9A6D}" type="presParOf" srcId="{585F6ED5-10C5-45F8-96E3-E1E28D33A36D}" destId="{FCEE4C4E-EA8A-4D50-98A2-8432C336A980}" srcOrd="0" destOrd="0" presId="urn:microsoft.com/office/officeart/2005/8/layout/process4"/>
    <dgm:cxn modelId="{7AF3B30F-6512-48DE-9E53-8E6A7C4FED0B}" type="presParOf" srcId="{B20AD281-3344-452C-A8D5-59AC283190B7}" destId="{D4FECC36-4066-41DD-92BB-6B0BEB414249}" srcOrd="5" destOrd="0" presId="urn:microsoft.com/office/officeart/2005/8/layout/process4"/>
    <dgm:cxn modelId="{28273C6F-3AF2-4DF9-A31D-563164686A88}" type="presParOf" srcId="{B20AD281-3344-452C-A8D5-59AC283190B7}" destId="{E8F6F210-C8E8-4CA1-B3E9-3841EAFAF6CE}" srcOrd="6" destOrd="0" presId="urn:microsoft.com/office/officeart/2005/8/layout/process4"/>
    <dgm:cxn modelId="{E1F295E7-38B8-473B-995E-EA5E5FE712C3}" type="presParOf" srcId="{E8F6F210-C8E8-4CA1-B3E9-3841EAFAF6CE}" destId="{56F76C60-F8E1-42E9-B87B-2A1F942DD839}" srcOrd="0" destOrd="0" presId="urn:microsoft.com/office/officeart/2005/8/layout/process4"/>
    <dgm:cxn modelId="{9C4E407B-A4B4-4A83-8DEA-A7F19EA518D6}" type="presParOf" srcId="{B20AD281-3344-452C-A8D5-59AC283190B7}" destId="{A76622A8-4FF7-4B9F-A1A1-D9528710E293}" srcOrd="7" destOrd="0" presId="urn:microsoft.com/office/officeart/2005/8/layout/process4"/>
    <dgm:cxn modelId="{540536CE-FA04-44A7-AF64-5EDA0EAB2381}" type="presParOf" srcId="{B20AD281-3344-452C-A8D5-59AC283190B7}" destId="{7E53842D-DC3B-4FBE-8A52-D5C50BAAE125}" srcOrd="8" destOrd="0" presId="urn:microsoft.com/office/officeart/2005/8/layout/process4"/>
    <dgm:cxn modelId="{76E5A2EA-750F-478F-949D-56BACB2EBE4F}" type="presParOf" srcId="{7E53842D-DC3B-4FBE-8A52-D5C50BAAE125}" destId="{E53AE298-5900-47C2-9387-134E01B49373}" srcOrd="0" destOrd="0" presId="urn:microsoft.com/office/officeart/2005/8/layout/process4"/>
    <dgm:cxn modelId="{2B4C8B49-B9ED-48B6-B68A-9CD7F98429D1}" type="presParOf" srcId="{B20AD281-3344-452C-A8D5-59AC283190B7}" destId="{3CC65F27-97A3-4BB8-BC98-98F4C87B0922}" srcOrd="9" destOrd="0" presId="urn:microsoft.com/office/officeart/2005/8/layout/process4"/>
    <dgm:cxn modelId="{762C475C-6353-46E4-A20C-3B7C038887A5}" type="presParOf" srcId="{B20AD281-3344-452C-A8D5-59AC283190B7}" destId="{22E1A788-D23B-4C0E-B737-73796A4E11D5}" srcOrd="10" destOrd="0" presId="urn:microsoft.com/office/officeart/2005/8/layout/process4"/>
    <dgm:cxn modelId="{3D6B53B5-D879-4C71-9C17-BC3B88B7A73E}" type="presParOf" srcId="{22E1A788-D23B-4C0E-B737-73796A4E11D5}" destId="{9244F52D-DCAC-4EBA-8D1E-F30B0800FEDB}" srcOrd="0" destOrd="0" presId="urn:microsoft.com/office/officeart/2005/8/layout/process4"/>
    <dgm:cxn modelId="{8CCD7319-BC8E-4D0F-BEFC-543EA4EDDD3C}" type="presParOf" srcId="{B20AD281-3344-452C-A8D5-59AC283190B7}" destId="{FF70CDB5-6FCD-46AB-908C-74AEECE73DA0}" srcOrd="11" destOrd="0" presId="urn:microsoft.com/office/officeart/2005/8/layout/process4"/>
    <dgm:cxn modelId="{1F95FE70-FCF3-46E0-84FF-E9E9BF79F51A}" type="presParOf" srcId="{B20AD281-3344-452C-A8D5-59AC283190B7}" destId="{F2DE3BD8-C06B-4576-9A03-A7BB341192C9}" srcOrd="12" destOrd="0" presId="urn:microsoft.com/office/officeart/2005/8/layout/process4"/>
    <dgm:cxn modelId="{80E4E857-B55F-4BEE-B0D2-3C9BB7253B46}" type="presParOf" srcId="{F2DE3BD8-C06B-4576-9A03-A7BB341192C9}" destId="{105C1A75-A1EC-47F0-ADCC-278E9C1C662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1C435B-78C3-46B7-9504-3F466752735D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E14562A4-9F24-44CB-8072-59DE9577CE65}">
      <dgm:prSet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en-US"/>
            <a:t>Learning curve</a:t>
          </a:r>
          <a:endParaRPr lang="fa-IR"/>
        </a:p>
      </dgm:t>
    </dgm:pt>
    <dgm:pt modelId="{D96BB01E-C799-4DCD-9DAB-19D34DFC3066}" type="parTrans" cxnId="{B0B9406C-7842-454C-82D6-3D018BC9FCD9}">
      <dgm:prSet/>
      <dgm:spPr/>
      <dgm:t>
        <a:bodyPr/>
        <a:lstStyle/>
        <a:p>
          <a:endParaRPr lang="en-US"/>
        </a:p>
      </dgm:t>
    </dgm:pt>
    <dgm:pt modelId="{140BEBC1-CD26-4304-A389-A6679CF4A9B5}" type="sibTrans" cxnId="{B0B9406C-7842-454C-82D6-3D018BC9FCD9}">
      <dgm:prSet/>
      <dgm:spPr/>
      <dgm:t>
        <a:bodyPr/>
        <a:lstStyle/>
        <a:p>
          <a:endParaRPr lang="en-US"/>
        </a:p>
      </dgm:t>
    </dgm:pt>
    <dgm:pt modelId="{F2CF380C-75DA-47F6-A5B3-418EF60C296B}">
      <dgm:prSet/>
      <dgm:spPr/>
      <dgm:t>
        <a:bodyPr/>
        <a:lstStyle/>
        <a:p>
          <a:pPr rtl="0" eaLnBrk="1" latinLnBrk="0" hangingPunct="1"/>
          <a:r>
            <a:rPr lang="en-US"/>
            <a:t>Smaller contact area with bone for healing</a:t>
          </a:r>
          <a:endParaRPr lang="fa-IR"/>
        </a:p>
      </dgm:t>
    </dgm:pt>
    <dgm:pt modelId="{34A8277C-B365-4D92-A534-840E19B8B0A8}" type="parTrans" cxnId="{6F24E1F1-5067-4EE9-B7CE-C5FE65D84EA5}">
      <dgm:prSet/>
      <dgm:spPr/>
      <dgm:t>
        <a:bodyPr/>
        <a:lstStyle/>
        <a:p>
          <a:endParaRPr lang="en-US"/>
        </a:p>
      </dgm:t>
    </dgm:pt>
    <dgm:pt modelId="{B5FB2968-BCDC-4538-A21E-3CB60C2E17E4}" type="sibTrans" cxnId="{6F24E1F1-5067-4EE9-B7CE-C5FE65D84EA5}">
      <dgm:prSet/>
      <dgm:spPr/>
      <dgm:t>
        <a:bodyPr/>
        <a:lstStyle/>
        <a:p>
          <a:endParaRPr lang="en-US"/>
        </a:p>
      </dgm:t>
    </dgm:pt>
    <dgm:pt modelId="{88167386-49BA-4499-ADBA-941120A96495}">
      <dgm:prSet/>
      <dgm:spPr/>
      <dgm:t>
        <a:bodyPr/>
        <a:lstStyle/>
        <a:p>
          <a:pPr rtl="0" eaLnBrk="1" latinLnBrk="0" hangingPunct="1"/>
          <a:r>
            <a:rPr lang="en-US" dirty="0"/>
            <a:t>High </a:t>
          </a:r>
          <a:r>
            <a:rPr lang="en-US" dirty="0" err="1"/>
            <a:t>retear</a:t>
          </a:r>
          <a:r>
            <a:rPr lang="en-US" dirty="0"/>
            <a:t> rate by ultrasound reported</a:t>
          </a:r>
          <a:endParaRPr lang="fa-IR" dirty="0"/>
        </a:p>
      </dgm:t>
    </dgm:pt>
    <dgm:pt modelId="{18775B4B-F252-40F1-A664-8660BEE02D1A}" type="parTrans" cxnId="{E5F03BBD-2420-4449-AC76-979490FFE7E6}">
      <dgm:prSet/>
      <dgm:spPr/>
      <dgm:t>
        <a:bodyPr/>
        <a:lstStyle/>
        <a:p>
          <a:endParaRPr lang="en-US"/>
        </a:p>
      </dgm:t>
    </dgm:pt>
    <dgm:pt modelId="{463AFD75-CAC3-417A-83BA-624B3E56FEF4}" type="sibTrans" cxnId="{E5F03BBD-2420-4449-AC76-979490FFE7E6}">
      <dgm:prSet/>
      <dgm:spPr/>
      <dgm:t>
        <a:bodyPr/>
        <a:lstStyle/>
        <a:p>
          <a:endParaRPr lang="en-US"/>
        </a:p>
      </dgm:t>
    </dgm:pt>
    <dgm:pt modelId="{B3AED0E1-DBAC-49BE-A3E8-309050930AC4}">
      <dgm:prSet/>
      <dgm:spPr/>
      <dgm:t>
        <a:bodyPr/>
        <a:lstStyle/>
        <a:p>
          <a:pPr rtl="0" eaLnBrk="1" latinLnBrk="0" hangingPunct="1"/>
          <a:r>
            <a:rPr lang="en-US"/>
            <a:t>Pain from resorption of anchors</a:t>
          </a:r>
          <a:endParaRPr lang="fa-IR"/>
        </a:p>
      </dgm:t>
    </dgm:pt>
    <dgm:pt modelId="{1C457AB8-0AA8-4108-8EF9-69F9F6456FD6}" type="parTrans" cxnId="{372825D3-4639-41F3-8C8F-3D95201F4338}">
      <dgm:prSet/>
      <dgm:spPr/>
      <dgm:t>
        <a:bodyPr/>
        <a:lstStyle/>
        <a:p>
          <a:endParaRPr lang="en-US"/>
        </a:p>
      </dgm:t>
    </dgm:pt>
    <dgm:pt modelId="{A1539128-240D-4E5B-B0CE-E63BFEE24ACB}" type="sibTrans" cxnId="{372825D3-4639-41F3-8C8F-3D95201F4338}">
      <dgm:prSet/>
      <dgm:spPr/>
      <dgm:t>
        <a:bodyPr/>
        <a:lstStyle/>
        <a:p>
          <a:endParaRPr lang="en-US"/>
        </a:p>
      </dgm:t>
    </dgm:pt>
    <dgm:pt modelId="{71B2A32C-1B38-4C65-BC19-EF1B8D4EDC3C}">
      <dgm:prSet/>
      <dgm:spPr/>
      <dgm:t>
        <a:bodyPr/>
        <a:lstStyle/>
        <a:p>
          <a:pPr rtl="0" eaLnBrk="1" latinLnBrk="0" hangingPunct="1"/>
          <a:r>
            <a:rPr lang="en-US"/>
            <a:t>Coding/reimbursement problems</a:t>
          </a:r>
          <a:endParaRPr lang="fa-IR"/>
        </a:p>
      </dgm:t>
    </dgm:pt>
    <dgm:pt modelId="{195BAE17-F162-48E7-A99B-A6C8B0C0286C}" type="parTrans" cxnId="{D9954784-A783-411F-8B99-71DFCCD129F9}">
      <dgm:prSet/>
      <dgm:spPr/>
      <dgm:t>
        <a:bodyPr/>
        <a:lstStyle/>
        <a:p>
          <a:endParaRPr lang="en-US"/>
        </a:p>
      </dgm:t>
    </dgm:pt>
    <dgm:pt modelId="{7841D665-5D0E-4CE0-A43A-2EF5B6E07F73}" type="sibTrans" cxnId="{D9954784-A783-411F-8B99-71DFCCD129F9}">
      <dgm:prSet/>
      <dgm:spPr/>
      <dgm:t>
        <a:bodyPr/>
        <a:lstStyle/>
        <a:p>
          <a:endParaRPr lang="en-US"/>
        </a:p>
      </dgm:t>
    </dgm:pt>
    <dgm:pt modelId="{6DB0F597-AE03-4B72-A1C3-BB9BA2FE9DE0}" type="pres">
      <dgm:prSet presAssocID="{2A1C435B-78C3-46B7-9504-3F466752735D}" presName="Name0" presStyleCnt="0">
        <dgm:presLayoutVars>
          <dgm:chMax val="7"/>
          <dgm:chPref val="7"/>
          <dgm:dir/>
        </dgm:presLayoutVars>
      </dgm:prSet>
      <dgm:spPr/>
    </dgm:pt>
    <dgm:pt modelId="{2180FC01-37A7-4324-8DEC-4604B0AAD1AB}" type="pres">
      <dgm:prSet presAssocID="{2A1C435B-78C3-46B7-9504-3F466752735D}" presName="Name1" presStyleCnt="0"/>
      <dgm:spPr/>
    </dgm:pt>
    <dgm:pt modelId="{F36F4C21-8AF9-4D3F-A714-A84A76E16353}" type="pres">
      <dgm:prSet presAssocID="{2A1C435B-78C3-46B7-9504-3F466752735D}" presName="cycle" presStyleCnt="0"/>
      <dgm:spPr/>
    </dgm:pt>
    <dgm:pt modelId="{8CE9030E-5F32-4810-8214-743530E44BC0}" type="pres">
      <dgm:prSet presAssocID="{2A1C435B-78C3-46B7-9504-3F466752735D}" presName="srcNode" presStyleLbl="node1" presStyleIdx="0" presStyleCnt="5"/>
      <dgm:spPr/>
    </dgm:pt>
    <dgm:pt modelId="{1A4D534E-8501-4005-9A7E-330B81AEAA9D}" type="pres">
      <dgm:prSet presAssocID="{2A1C435B-78C3-46B7-9504-3F466752735D}" presName="conn" presStyleLbl="parChTrans1D2" presStyleIdx="0" presStyleCnt="1"/>
      <dgm:spPr/>
    </dgm:pt>
    <dgm:pt modelId="{B1DEC489-41C2-49FD-A6B0-F8BBF594704F}" type="pres">
      <dgm:prSet presAssocID="{2A1C435B-78C3-46B7-9504-3F466752735D}" presName="extraNode" presStyleLbl="node1" presStyleIdx="0" presStyleCnt="5"/>
      <dgm:spPr/>
    </dgm:pt>
    <dgm:pt modelId="{843A66A9-19DE-4AAC-957D-FCDBCF85FED6}" type="pres">
      <dgm:prSet presAssocID="{2A1C435B-78C3-46B7-9504-3F466752735D}" presName="dstNode" presStyleLbl="node1" presStyleIdx="0" presStyleCnt="5"/>
      <dgm:spPr/>
    </dgm:pt>
    <dgm:pt modelId="{2F68CB0F-A484-4701-AF6F-8071D992F5C4}" type="pres">
      <dgm:prSet presAssocID="{E14562A4-9F24-44CB-8072-59DE9577CE65}" presName="text_1" presStyleLbl="node1" presStyleIdx="0" presStyleCnt="5">
        <dgm:presLayoutVars>
          <dgm:bulletEnabled val="1"/>
        </dgm:presLayoutVars>
      </dgm:prSet>
      <dgm:spPr/>
    </dgm:pt>
    <dgm:pt modelId="{E5ED5CE1-8581-4810-9DD9-0DCC2E393B60}" type="pres">
      <dgm:prSet presAssocID="{E14562A4-9F24-44CB-8072-59DE9577CE65}" presName="accent_1" presStyleCnt="0"/>
      <dgm:spPr/>
    </dgm:pt>
    <dgm:pt modelId="{A8FB2401-25A1-4A41-B17C-133E90B73A07}" type="pres">
      <dgm:prSet presAssocID="{E14562A4-9F24-44CB-8072-59DE9577CE65}" presName="accentRepeatNode" presStyleLbl="solidFgAcc1" presStyleIdx="0" presStyleCnt="5"/>
      <dgm:spPr/>
    </dgm:pt>
    <dgm:pt modelId="{DB982603-A636-4497-8EBB-653420D89FA8}" type="pres">
      <dgm:prSet presAssocID="{F2CF380C-75DA-47F6-A5B3-418EF60C296B}" presName="text_2" presStyleLbl="node1" presStyleIdx="1" presStyleCnt="5">
        <dgm:presLayoutVars>
          <dgm:bulletEnabled val="1"/>
        </dgm:presLayoutVars>
      </dgm:prSet>
      <dgm:spPr/>
    </dgm:pt>
    <dgm:pt modelId="{3300D8CF-F617-450E-B33C-A762F773A95C}" type="pres">
      <dgm:prSet presAssocID="{F2CF380C-75DA-47F6-A5B3-418EF60C296B}" presName="accent_2" presStyleCnt="0"/>
      <dgm:spPr/>
    </dgm:pt>
    <dgm:pt modelId="{87505233-6F65-4F55-BF72-2CAA2F20334E}" type="pres">
      <dgm:prSet presAssocID="{F2CF380C-75DA-47F6-A5B3-418EF60C296B}" presName="accentRepeatNode" presStyleLbl="solidFgAcc1" presStyleIdx="1" presStyleCnt="5"/>
      <dgm:spPr/>
    </dgm:pt>
    <dgm:pt modelId="{C730228F-49E3-4A21-AE9C-7BB8DA6C273B}" type="pres">
      <dgm:prSet presAssocID="{88167386-49BA-4499-ADBA-941120A96495}" presName="text_3" presStyleLbl="node1" presStyleIdx="2" presStyleCnt="5">
        <dgm:presLayoutVars>
          <dgm:bulletEnabled val="1"/>
        </dgm:presLayoutVars>
      </dgm:prSet>
      <dgm:spPr/>
    </dgm:pt>
    <dgm:pt modelId="{496CC166-1DBE-4EC0-B7A0-9DE0DFEE1257}" type="pres">
      <dgm:prSet presAssocID="{88167386-49BA-4499-ADBA-941120A96495}" presName="accent_3" presStyleCnt="0"/>
      <dgm:spPr/>
    </dgm:pt>
    <dgm:pt modelId="{3AC5D362-3155-4B5E-86F7-F79EC1F14712}" type="pres">
      <dgm:prSet presAssocID="{88167386-49BA-4499-ADBA-941120A96495}" presName="accentRepeatNode" presStyleLbl="solidFgAcc1" presStyleIdx="2" presStyleCnt="5"/>
      <dgm:spPr/>
    </dgm:pt>
    <dgm:pt modelId="{75B680A2-8BD7-4C64-B72D-157734274091}" type="pres">
      <dgm:prSet presAssocID="{B3AED0E1-DBAC-49BE-A3E8-309050930AC4}" presName="text_4" presStyleLbl="node1" presStyleIdx="3" presStyleCnt="5">
        <dgm:presLayoutVars>
          <dgm:bulletEnabled val="1"/>
        </dgm:presLayoutVars>
      </dgm:prSet>
      <dgm:spPr/>
    </dgm:pt>
    <dgm:pt modelId="{43C16CF6-E70A-4956-91B8-7DA99BFDF879}" type="pres">
      <dgm:prSet presAssocID="{B3AED0E1-DBAC-49BE-A3E8-309050930AC4}" presName="accent_4" presStyleCnt="0"/>
      <dgm:spPr/>
    </dgm:pt>
    <dgm:pt modelId="{7CD5F3A8-7DF8-497F-8D97-D6407B84D7B4}" type="pres">
      <dgm:prSet presAssocID="{B3AED0E1-DBAC-49BE-A3E8-309050930AC4}" presName="accentRepeatNode" presStyleLbl="solidFgAcc1" presStyleIdx="3" presStyleCnt="5"/>
      <dgm:spPr/>
    </dgm:pt>
    <dgm:pt modelId="{0BA87908-A1CF-4567-8273-E7C3C203A402}" type="pres">
      <dgm:prSet presAssocID="{71B2A32C-1B38-4C65-BC19-EF1B8D4EDC3C}" presName="text_5" presStyleLbl="node1" presStyleIdx="4" presStyleCnt="5">
        <dgm:presLayoutVars>
          <dgm:bulletEnabled val="1"/>
        </dgm:presLayoutVars>
      </dgm:prSet>
      <dgm:spPr/>
    </dgm:pt>
    <dgm:pt modelId="{AD23E152-C25B-41A2-A9F4-B890B4C73A0A}" type="pres">
      <dgm:prSet presAssocID="{71B2A32C-1B38-4C65-BC19-EF1B8D4EDC3C}" presName="accent_5" presStyleCnt="0"/>
      <dgm:spPr/>
    </dgm:pt>
    <dgm:pt modelId="{24128226-859C-40F4-BDAF-64B1F5AC573B}" type="pres">
      <dgm:prSet presAssocID="{71B2A32C-1B38-4C65-BC19-EF1B8D4EDC3C}" presName="accentRepeatNode" presStyleLbl="solidFgAcc1" presStyleIdx="4" presStyleCnt="5"/>
      <dgm:spPr/>
    </dgm:pt>
  </dgm:ptLst>
  <dgm:cxnLst>
    <dgm:cxn modelId="{64B17A11-6614-44AB-8645-0062E2EE77D0}" type="presOf" srcId="{E14562A4-9F24-44CB-8072-59DE9577CE65}" destId="{2F68CB0F-A484-4701-AF6F-8071D992F5C4}" srcOrd="0" destOrd="0" presId="urn:microsoft.com/office/officeart/2008/layout/VerticalCurvedList"/>
    <dgm:cxn modelId="{269F5E14-4DF2-493F-AD84-5340758FE144}" type="presOf" srcId="{88167386-49BA-4499-ADBA-941120A96495}" destId="{C730228F-49E3-4A21-AE9C-7BB8DA6C273B}" srcOrd="0" destOrd="0" presId="urn:microsoft.com/office/officeart/2008/layout/VerticalCurvedList"/>
    <dgm:cxn modelId="{E9E5E839-6DBF-40DF-AC84-B138FC53881A}" type="presOf" srcId="{140BEBC1-CD26-4304-A389-A6679CF4A9B5}" destId="{1A4D534E-8501-4005-9A7E-330B81AEAA9D}" srcOrd="0" destOrd="0" presId="urn:microsoft.com/office/officeart/2008/layout/VerticalCurvedList"/>
    <dgm:cxn modelId="{23B85146-9B37-4733-B1FC-FF98D1BEC99D}" type="presOf" srcId="{71B2A32C-1B38-4C65-BC19-EF1B8D4EDC3C}" destId="{0BA87908-A1CF-4567-8273-E7C3C203A402}" srcOrd="0" destOrd="0" presId="urn:microsoft.com/office/officeart/2008/layout/VerticalCurvedList"/>
    <dgm:cxn modelId="{B0B9406C-7842-454C-82D6-3D018BC9FCD9}" srcId="{2A1C435B-78C3-46B7-9504-3F466752735D}" destId="{E14562A4-9F24-44CB-8072-59DE9577CE65}" srcOrd="0" destOrd="0" parTransId="{D96BB01E-C799-4DCD-9DAB-19D34DFC3066}" sibTransId="{140BEBC1-CD26-4304-A389-A6679CF4A9B5}"/>
    <dgm:cxn modelId="{D9954784-A783-411F-8B99-71DFCCD129F9}" srcId="{2A1C435B-78C3-46B7-9504-3F466752735D}" destId="{71B2A32C-1B38-4C65-BC19-EF1B8D4EDC3C}" srcOrd="4" destOrd="0" parTransId="{195BAE17-F162-48E7-A99B-A6C8B0C0286C}" sibTransId="{7841D665-5D0E-4CE0-A43A-2EF5B6E07F73}"/>
    <dgm:cxn modelId="{C84A6492-D393-4C67-B56A-1B0FFBDC7A4E}" type="presOf" srcId="{B3AED0E1-DBAC-49BE-A3E8-309050930AC4}" destId="{75B680A2-8BD7-4C64-B72D-157734274091}" srcOrd="0" destOrd="0" presId="urn:microsoft.com/office/officeart/2008/layout/VerticalCurvedList"/>
    <dgm:cxn modelId="{E5F03BBD-2420-4449-AC76-979490FFE7E6}" srcId="{2A1C435B-78C3-46B7-9504-3F466752735D}" destId="{88167386-49BA-4499-ADBA-941120A96495}" srcOrd="2" destOrd="0" parTransId="{18775B4B-F252-40F1-A664-8660BEE02D1A}" sibTransId="{463AFD75-CAC3-417A-83BA-624B3E56FEF4}"/>
    <dgm:cxn modelId="{58B3E6CD-4ACF-4FBC-9928-7D6CDA24C325}" type="presOf" srcId="{2A1C435B-78C3-46B7-9504-3F466752735D}" destId="{6DB0F597-AE03-4B72-A1C3-BB9BA2FE9DE0}" srcOrd="0" destOrd="0" presId="urn:microsoft.com/office/officeart/2008/layout/VerticalCurvedList"/>
    <dgm:cxn modelId="{372825D3-4639-41F3-8C8F-3D95201F4338}" srcId="{2A1C435B-78C3-46B7-9504-3F466752735D}" destId="{B3AED0E1-DBAC-49BE-A3E8-309050930AC4}" srcOrd="3" destOrd="0" parTransId="{1C457AB8-0AA8-4108-8EF9-69F9F6456FD6}" sibTransId="{A1539128-240D-4E5B-B0CE-E63BFEE24ACB}"/>
    <dgm:cxn modelId="{CCD2D1D3-9139-41A4-B950-794C08496DDE}" type="presOf" srcId="{F2CF380C-75DA-47F6-A5B3-418EF60C296B}" destId="{DB982603-A636-4497-8EBB-653420D89FA8}" srcOrd="0" destOrd="0" presId="urn:microsoft.com/office/officeart/2008/layout/VerticalCurvedList"/>
    <dgm:cxn modelId="{6F24E1F1-5067-4EE9-B7CE-C5FE65D84EA5}" srcId="{2A1C435B-78C3-46B7-9504-3F466752735D}" destId="{F2CF380C-75DA-47F6-A5B3-418EF60C296B}" srcOrd="1" destOrd="0" parTransId="{34A8277C-B365-4D92-A534-840E19B8B0A8}" sibTransId="{B5FB2968-BCDC-4538-A21E-3CB60C2E17E4}"/>
    <dgm:cxn modelId="{9B75C176-2597-4FEA-8400-3CCBA4838A41}" type="presParOf" srcId="{6DB0F597-AE03-4B72-A1C3-BB9BA2FE9DE0}" destId="{2180FC01-37A7-4324-8DEC-4604B0AAD1AB}" srcOrd="0" destOrd="0" presId="urn:microsoft.com/office/officeart/2008/layout/VerticalCurvedList"/>
    <dgm:cxn modelId="{7B0DB2FE-263D-439A-98E0-F74DA6CC9F8E}" type="presParOf" srcId="{2180FC01-37A7-4324-8DEC-4604B0AAD1AB}" destId="{F36F4C21-8AF9-4D3F-A714-A84A76E16353}" srcOrd="0" destOrd="0" presId="urn:microsoft.com/office/officeart/2008/layout/VerticalCurvedList"/>
    <dgm:cxn modelId="{7AF0BB66-4C89-4856-B4B8-C29F7449D60C}" type="presParOf" srcId="{F36F4C21-8AF9-4D3F-A714-A84A76E16353}" destId="{8CE9030E-5F32-4810-8214-743530E44BC0}" srcOrd="0" destOrd="0" presId="urn:microsoft.com/office/officeart/2008/layout/VerticalCurvedList"/>
    <dgm:cxn modelId="{5BE6312A-4A9F-4CA6-84A9-60F092B12276}" type="presParOf" srcId="{F36F4C21-8AF9-4D3F-A714-A84A76E16353}" destId="{1A4D534E-8501-4005-9A7E-330B81AEAA9D}" srcOrd="1" destOrd="0" presId="urn:microsoft.com/office/officeart/2008/layout/VerticalCurvedList"/>
    <dgm:cxn modelId="{8DBECAB8-2D65-4D58-8646-04B8C301BBED}" type="presParOf" srcId="{F36F4C21-8AF9-4D3F-A714-A84A76E16353}" destId="{B1DEC489-41C2-49FD-A6B0-F8BBF594704F}" srcOrd="2" destOrd="0" presId="urn:microsoft.com/office/officeart/2008/layout/VerticalCurvedList"/>
    <dgm:cxn modelId="{B2E54651-CACA-4910-BA6D-D2F92A064770}" type="presParOf" srcId="{F36F4C21-8AF9-4D3F-A714-A84A76E16353}" destId="{843A66A9-19DE-4AAC-957D-FCDBCF85FED6}" srcOrd="3" destOrd="0" presId="urn:microsoft.com/office/officeart/2008/layout/VerticalCurvedList"/>
    <dgm:cxn modelId="{358AB1C3-23BA-425D-BD07-50D6FE2BCC63}" type="presParOf" srcId="{2180FC01-37A7-4324-8DEC-4604B0AAD1AB}" destId="{2F68CB0F-A484-4701-AF6F-8071D992F5C4}" srcOrd="1" destOrd="0" presId="urn:microsoft.com/office/officeart/2008/layout/VerticalCurvedList"/>
    <dgm:cxn modelId="{5D7D1920-82EB-4718-8AF8-749295A2A97A}" type="presParOf" srcId="{2180FC01-37A7-4324-8DEC-4604B0AAD1AB}" destId="{E5ED5CE1-8581-4810-9DD9-0DCC2E393B60}" srcOrd="2" destOrd="0" presId="urn:microsoft.com/office/officeart/2008/layout/VerticalCurvedList"/>
    <dgm:cxn modelId="{2B2E31F9-C553-4ABC-AEC3-C1CA398CDC2D}" type="presParOf" srcId="{E5ED5CE1-8581-4810-9DD9-0DCC2E393B60}" destId="{A8FB2401-25A1-4A41-B17C-133E90B73A07}" srcOrd="0" destOrd="0" presId="urn:microsoft.com/office/officeart/2008/layout/VerticalCurvedList"/>
    <dgm:cxn modelId="{C30F4395-CBA0-472B-8269-93287998DE76}" type="presParOf" srcId="{2180FC01-37A7-4324-8DEC-4604B0AAD1AB}" destId="{DB982603-A636-4497-8EBB-653420D89FA8}" srcOrd="3" destOrd="0" presId="urn:microsoft.com/office/officeart/2008/layout/VerticalCurvedList"/>
    <dgm:cxn modelId="{C0081188-FF7E-4D55-A424-16BB622789DB}" type="presParOf" srcId="{2180FC01-37A7-4324-8DEC-4604B0AAD1AB}" destId="{3300D8CF-F617-450E-B33C-A762F773A95C}" srcOrd="4" destOrd="0" presId="urn:microsoft.com/office/officeart/2008/layout/VerticalCurvedList"/>
    <dgm:cxn modelId="{9C1081AC-B749-4454-BB4A-EDD57323E700}" type="presParOf" srcId="{3300D8CF-F617-450E-B33C-A762F773A95C}" destId="{87505233-6F65-4F55-BF72-2CAA2F20334E}" srcOrd="0" destOrd="0" presId="urn:microsoft.com/office/officeart/2008/layout/VerticalCurvedList"/>
    <dgm:cxn modelId="{622707F5-6BAB-4B8F-BB9E-494A1FBC8C28}" type="presParOf" srcId="{2180FC01-37A7-4324-8DEC-4604B0AAD1AB}" destId="{C730228F-49E3-4A21-AE9C-7BB8DA6C273B}" srcOrd="5" destOrd="0" presId="urn:microsoft.com/office/officeart/2008/layout/VerticalCurvedList"/>
    <dgm:cxn modelId="{4247DEAD-4082-4608-8C51-0A6B2BCE8D45}" type="presParOf" srcId="{2180FC01-37A7-4324-8DEC-4604B0AAD1AB}" destId="{496CC166-1DBE-4EC0-B7A0-9DE0DFEE1257}" srcOrd="6" destOrd="0" presId="urn:microsoft.com/office/officeart/2008/layout/VerticalCurvedList"/>
    <dgm:cxn modelId="{1A63E655-5F25-44B9-AB02-2825BCF96A5B}" type="presParOf" srcId="{496CC166-1DBE-4EC0-B7A0-9DE0DFEE1257}" destId="{3AC5D362-3155-4B5E-86F7-F79EC1F14712}" srcOrd="0" destOrd="0" presId="urn:microsoft.com/office/officeart/2008/layout/VerticalCurvedList"/>
    <dgm:cxn modelId="{08FC6BF7-EB9D-47EF-909C-A9A75371E3B5}" type="presParOf" srcId="{2180FC01-37A7-4324-8DEC-4604B0AAD1AB}" destId="{75B680A2-8BD7-4C64-B72D-157734274091}" srcOrd="7" destOrd="0" presId="urn:microsoft.com/office/officeart/2008/layout/VerticalCurvedList"/>
    <dgm:cxn modelId="{7B7C0E5B-8824-4731-9E5B-155D55CE1393}" type="presParOf" srcId="{2180FC01-37A7-4324-8DEC-4604B0AAD1AB}" destId="{43C16CF6-E70A-4956-91B8-7DA99BFDF879}" srcOrd="8" destOrd="0" presId="urn:microsoft.com/office/officeart/2008/layout/VerticalCurvedList"/>
    <dgm:cxn modelId="{350906EF-7B91-4C72-A2A7-45B2A080D179}" type="presParOf" srcId="{43C16CF6-E70A-4956-91B8-7DA99BFDF879}" destId="{7CD5F3A8-7DF8-497F-8D97-D6407B84D7B4}" srcOrd="0" destOrd="0" presId="urn:microsoft.com/office/officeart/2008/layout/VerticalCurvedList"/>
    <dgm:cxn modelId="{FDF856EC-5BBC-432A-B7F3-935EE88410AC}" type="presParOf" srcId="{2180FC01-37A7-4324-8DEC-4604B0AAD1AB}" destId="{0BA87908-A1CF-4567-8273-E7C3C203A402}" srcOrd="9" destOrd="0" presId="urn:microsoft.com/office/officeart/2008/layout/VerticalCurvedList"/>
    <dgm:cxn modelId="{FC93353C-0561-4AC8-8E2C-F811E950C1FF}" type="presParOf" srcId="{2180FC01-37A7-4324-8DEC-4604B0AAD1AB}" destId="{AD23E152-C25B-41A2-A9F4-B890B4C73A0A}" srcOrd="10" destOrd="0" presId="urn:microsoft.com/office/officeart/2008/layout/VerticalCurvedList"/>
    <dgm:cxn modelId="{DA454AF6-CC81-4545-BD3B-F9C52AF8F786}" type="presParOf" srcId="{AD23E152-C25B-41A2-A9F4-B890B4C73A0A}" destId="{24128226-859C-40F4-BDAF-64B1F5AC57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2CC83C-87C6-4618-B492-D8F4F8269E39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2B4100-1EF7-4C26-8418-972451925418}">
      <dgm:prSet custT="1"/>
      <dgm:spPr/>
      <dgm:t>
        <a:bodyPr/>
        <a:lstStyle/>
        <a:p>
          <a:pPr rtl="0" eaLnBrk="1" latinLnBrk="0" hangingPunct="1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bg1"/>
              </a:solidFill>
            </a:rPr>
            <a:t>1- Define tear</a:t>
          </a:r>
          <a:endParaRPr lang="fa-IR" sz="2400" dirty="0">
            <a:solidFill>
              <a:schemeClr val="bg1"/>
            </a:solidFill>
          </a:endParaRPr>
        </a:p>
      </dgm:t>
    </dgm:pt>
    <dgm:pt modelId="{0731F324-3373-4A45-8EBF-97A316FD7CEA}" type="parTrans" cxnId="{DC9FA923-5EFF-4C94-83AD-DC1ACAD019E9}">
      <dgm:prSet/>
      <dgm:spPr/>
      <dgm:t>
        <a:bodyPr/>
        <a:lstStyle/>
        <a:p>
          <a:endParaRPr lang="en-US"/>
        </a:p>
      </dgm:t>
    </dgm:pt>
    <dgm:pt modelId="{ADE1053A-333A-4D8E-AAFA-F13D9F1AA3B4}" type="sibTrans" cxnId="{DC9FA923-5EFF-4C94-83AD-DC1ACAD019E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BECF23F-EBA8-4555-A961-BCCCB6CE9F4E}">
      <dgm:prSet custT="1"/>
      <dgm:spPr/>
      <dgm:t>
        <a:bodyPr/>
        <a:lstStyle/>
        <a:p>
          <a:pPr rtl="0" eaLnBrk="1" latinLnBrk="0" hangingPunct="1"/>
          <a:r>
            <a:rPr lang="en-US" sz="2400" dirty="0">
              <a:solidFill>
                <a:schemeClr val="bg1"/>
              </a:solidFill>
            </a:rPr>
            <a:t>2- Mobilize tendons</a:t>
          </a:r>
          <a:endParaRPr lang="fa-IR" sz="2400" dirty="0">
            <a:solidFill>
              <a:schemeClr val="bg1"/>
            </a:solidFill>
          </a:endParaRPr>
        </a:p>
      </dgm:t>
    </dgm:pt>
    <dgm:pt modelId="{0126F7C6-A139-4740-A119-0396D3B13B41}" type="parTrans" cxnId="{3FEFA478-97DA-4F29-9FB6-3ED9FA185823}">
      <dgm:prSet/>
      <dgm:spPr/>
      <dgm:t>
        <a:bodyPr/>
        <a:lstStyle/>
        <a:p>
          <a:endParaRPr lang="en-US"/>
        </a:p>
      </dgm:t>
    </dgm:pt>
    <dgm:pt modelId="{E3BB0280-6CDD-483C-A001-87C3AA0CB427}" type="sibTrans" cxnId="{3FEFA478-97DA-4F29-9FB6-3ED9FA18582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6C88B9E-38AD-4A08-900A-3FAFC57AC0D8}">
      <dgm:prSet custT="1"/>
      <dgm:spPr/>
      <dgm:t>
        <a:bodyPr/>
        <a:lstStyle/>
        <a:p>
          <a:pPr rtl="0" eaLnBrk="1" latinLnBrk="0" hangingPunct="1"/>
          <a:r>
            <a:rPr lang="en-US" sz="2400" dirty="0">
              <a:solidFill>
                <a:schemeClr val="bg1"/>
              </a:solidFill>
            </a:rPr>
            <a:t>3- Prepare tuberosity</a:t>
          </a:r>
          <a:endParaRPr lang="fa-IR" sz="2400" dirty="0">
            <a:solidFill>
              <a:schemeClr val="bg1"/>
            </a:solidFill>
          </a:endParaRPr>
        </a:p>
      </dgm:t>
    </dgm:pt>
    <dgm:pt modelId="{425BDA62-425D-423B-B7D3-2FC27F26D9BC}" type="parTrans" cxnId="{495C0B28-4FE5-4D58-A6F9-2E752E79A8C7}">
      <dgm:prSet/>
      <dgm:spPr/>
      <dgm:t>
        <a:bodyPr/>
        <a:lstStyle/>
        <a:p>
          <a:endParaRPr lang="en-US"/>
        </a:p>
      </dgm:t>
    </dgm:pt>
    <dgm:pt modelId="{961571DB-4DFE-4C4F-B7AE-1E9A1030E616}" type="sibTrans" cxnId="{495C0B28-4FE5-4D58-A6F9-2E752E79A8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51D7553-98E8-4C22-96B3-4FC4DD7C4313}">
      <dgm:prSet custT="1"/>
      <dgm:spPr/>
      <dgm:t>
        <a:bodyPr/>
        <a:lstStyle/>
        <a:p>
          <a:pPr rtl="0" eaLnBrk="1" latinLnBrk="0" hangingPunct="1"/>
          <a:r>
            <a:rPr lang="en-US" sz="2400" dirty="0">
              <a:solidFill>
                <a:schemeClr val="bg1"/>
              </a:solidFill>
            </a:rPr>
            <a:t>4- Cuff reduction</a:t>
          </a:r>
          <a:endParaRPr lang="fa-IR" sz="2400" dirty="0">
            <a:solidFill>
              <a:schemeClr val="bg1"/>
            </a:solidFill>
          </a:endParaRPr>
        </a:p>
      </dgm:t>
    </dgm:pt>
    <dgm:pt modelId="{B52523C4-9CDF-4571-8037-9F8924CFBB48}" type="parTrans" cxnId="{C3BCB7A0-6798-4976-A18F-3011A3CBC0E6}">
      <dgm:prSet/>
      <dgm:spPr/>
      <dgm:t>
        <a:bodyPr/>
        <a:lstStyle/>
        <a:p>
          <a:endParaRPr lang="en-US"/>
        </a:p>
      </dgm:t>
    </dgm:pt>
    <dgm:pt modelId="{BD9384AB-7BFE-4F67-9AFF-DBCF8E063BC7}" type="sibTrans" cxnId="{C3BCB7A0-6798-4976-A18F-3011A3CBC0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8FB0D1-FFB2-4B2C-B37C-3FC8799E9A39}">
      <dgm:prSet custT="1"/>
      <dgm:spPr/>
      <dgm:t>
        <a:bodyPr/>
        <a:lstStyle/>
        <a:p>
          <a:pPr rtl="0" eaLnBrk="1" latinLnBrk="0" hangingPunct="1"/>
          <a:r>
            <a:rPr lang="en-US" sz="2400" dirty="0">
              <a:solidFill>
                <a:schemeClr val="bg1"/>
              </a:solidFill>
            </a:rPr>
            <a:t>5- Place anchors</a:t>
          </a:r>
          <a:endParaRPr lang="fa-IR" sz="2400" dirty="0">
            <a:solidFill>
              <a:schemeClr val="bg1"/>
            </a:solidFill>
          </a:endParaRPr>
        </a:p>
      </dgm:t>
    </dgm:pt>
    <dgm:pt modelId="{637F161F-2067-4A7F-9E55-F4E03D45503E}" type="parTrans" cxnId="{B157DA47-2910-4590-B4FC-521315881F68}">
      <dgm:prSet/>
      <dgm:spPr/>
      <dgm:t>
        <a:bodyPr/>
        <a:lstStyle/>
        <a:p>
          <a:endParaRPr lang="en-US"/>
        </a:p>
      </dgm:t>
    </dgm:pt>
    <dgm:pt modelId="{648E8CD2-ADCB-41EE-A896-24664F47040E}" type="sibTrans" cxnId="{B157DA47-2910-4590-B4FC-521315881F6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34A20B-1520-4038-9A99-30C717136C03}">
      <dgm:prSet custT="1"/>
      <dgm:spPr/>
      <dgm:t>
        <a:bodyPr/>
        <a:lstStyle/>
        <a:p>
          <a:pPr rtl="0" eaLnBrk="1" latinLnBrk="0" hangingPunct="1"/>
          <a:r>
            <a:rPr lang="en-US" sz="2400" dirty="0">
              <a:solidFill>
                <a:schemeClr val="bg1"/>
              </a:solidFill>
            </a:rPr>
            <a:t>6- Suture management</a:t>
          </a:r>
          <a:endParaRPr lang="fa-IR" sz="2400" dirty="0">
            <a:solidFill>
              <a:schemeClr val="bg1"/>
            </a:solidFill>
          </a:endParaRPr>
        </a:p>
      </dgm:t>
    </dgm:pt>
    <dgm:pt modelId="{AC04FD24-B751-40B0-A18F-28ED2EAD4C47}" type="parTrans" cxnId="{FFF9C7D3-7A95-472D-8C46-DEC1AB1760E5}">
      <dgm:prSet/>
      <dgm:spPr/>
      <dgm:t>
        <a:bodyPr/>
        <a:lstStyle/>
        <a:p>
          <a:endParaRPr lang="en-US"/>
        </a:p>
      </dgm:t>
    </dgm:pt>
    <dgm:pt modelId="{509F1ECA-55D2-48CE-A19B-259915608A91}" type="sibTrans" cxnId="{FFF9C7D3-7A95-472D-8C46-DEC1AB1760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7DE8F05-3669-44BD-9C4C-8668F77E9BED}">
      <dgm:prSet custT="1"/>
      <dgm:spPr/>
      <dgm:t>
        <a:bodyPr/>
        <a:lstStyle/>
        <a:p>
          <a:pPr rtl="0" eaLnBrk="1" latinLnBrk="0" hangingPunct="1"/>
          <a:r>
            <a:rPr lang="en-US" sz="2400" dirty="0">
              <a:solidFill>
                <a:schemeClr val="bg1"/>
              </a:solidFill>
            </a:rPr>
            <a:t>7- Pass sutures through tear edge</a:t>
          </a:r>
          <a:endParaRPr lang="fa-IR" sz="2400" dirty="0">
            <a:solidFill>
              <a:schemeClr val="bg1"/>
            </a:solidFill>
          </a:endParaRPr>
        </a:p>
      </dgm:t>
    </dgm:pt>
    <dgm:pt modelId="{07865E8B-5B0B-45EF-B6C5-C77AA15A5011}" type="parTrans" cxnId="{C2727A13-F70E-4FC7-BFAE-B09B836BEF06}">
      <dgm:prSet/>
      <dgm:spPr/>
      <dgm:t>
        <a:bodyPr/>
        <a:lstStyle/>
        <a:p>
          <a:endParaRPr lang="en-US"/>
        </a:p>
      </dgm:t>
    </dgm:pt>
    <dgm:pt modelId="{3AB196ED-F6E7-426E-9206-85743481533F}" type="sibTrans" cxnId="{C2727A13-F70E-4FC7-BFAE-B09B836BEF0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7284BE-7E41-4B4A-AC1E-BC15CF0B05CC}">
      <dgm:prSet custT="1"/>
      <dgm:spPr/>
      <dgm:t>
        <a:bodyPr/>
        <a:lstStyle/>
        <a:p>
          <a:pPr rtl="0" eaLnBrk="1" latinLnBrk="0" hangingPunct="1"/>
          <a:r>
            <a:rPr lang="en-US" sz="2400" dirty="0">
              <a:solidFill>
                <a:schemeClr val="bg1"/>
              </a:solidFill>
            </a:rPr>
            <a:t>8- Knot tying</a:t>
          </a:r>
          <a:endParaRPr lang="fa-IR" sz="2400" dirty="0">
            <a:solidFill>
              <a:schemeClr val="bg1"/>
            </a:solidFill>
          </a:endParaRPr>
        </a:p>
      </dgm:t>
    </dgm:pt>
    <dgm:pt modelId="{924C5E68-1E46-4C63-B0CE-92F11596F042}" type="parTrans" cxnId="{8BC71A80-E28F-4E0E-95FD-5424F2C7A674}">
      <dgm:prSet/>
      <dgm:spPr/>
      <dgm:t>
        <a:bodyPr/>
        <a:lstStyle/>
        <a:p>
          <a:endParaRPr lang="en-US"/>
        </a:p>
      </dgm:t>
    </dgm:pt>
    <dgm:pt modelId="{5F1E0CEF-B98D-456A-80AC-4BB1EC7CD215}" type="sibTrans" cxnId="{8BC71A80-E28F-4E0E-95FD-5424F2C7A674}">
      <dgm:prSet/>
      <dgm:spPr/>
      <dgm:t>
        <a:bodyPr/>
        <a:lstStyle/>
        <a:p>
          <a:endParaRPr lang="en-US"/>
        </a:p>
      </dgm:t>
    </dgm:pt>
    <dgm:pt modelId="{517F2CDD-2AF6-4512-819F-7011F6CE949E}" type="pres">
      <dgm:prSet presAssocID="{752CC83C-87C6-4618-B492-D8F4F8269E39}" presName="diagram" presStyleCnt="0">
        <dgm:presLayoutVars>
          <dgm:dir/>
          <dgm:resizeHandles val="exact"/>
        </dgm:presLayoutVars>
      </dgm:prSet>
      <dgm:spPr/>
    </dgm:pt>
    <dgm:pt modelId="{EBD7748F-7247-4DFB-84DB-0613E23CE0FB}" type="pres">
      <dgm:prSet presAssocID="{162B4100-1EF7-4C26-8418-972451925418}" presName="node" presStyleLbl="node1" presStyleIdx="0" presStyleCnt="8">
        <dgm:presLayoutVars>
          <dgm:bulletEnabled val="1"/>
        </dgm:presLayoutVars>
      </dgm:prSet>
      <dgm:spPr/>
    </dgm:pt>
    <dgm:pt modelId="{6501138D-7B50-4F5C-AE77-D8D1C9870734}" type="pres">
      <dgm:prSet presAssocID="{ADE1053A-333A-4D8E-AAFA-F13D9F1AA3B4}" presName="sibTrans" presStyleLbl="sibTrans2D1" presStyleIdx="0" presStyleCnt="7"/>
      <dgm:spPr/>
    </dgm:pt>
    <dgm:pt modelId="{A07EA164-36F2-4B3F-ACE9-777DF790169E}" type="pres">
      <dgm:prSet presAssocID="{ADE1053A-333A-4D8E-AAFA-F13D9F1AA3B4}" presName="connectorText" presStyleLbl="sibTrans2D1" presStyleIdx="0" presStyleCnt="7"/>
      <dgm:spPr/>
    </dgm:pt>
    <dgm:pt modelId="{D558CB18-3B5E-4557-A11D-8027848FA78A}" type="pres">
      <dgm:prSet presAssocID="{7BECF23F-EBA8-4555-A961-BCCCB6CE9F4E}" presName="node" presStyleLbl="node1" presStyleIdx="1" presStyleCnt="8">
        <dgm:presLayoutVars>
          <dgm:bulletEnabled val="1"/>
        </dgm:presLayoutVars>
      </dgm:prSet>
      <dgm:spPr/>
    </dgm:pt>
    <dgm:pt modelId="{51EA30C1-DA8C-483B-BCBE-F73EC3E815BE}" type="pres">
      <dgm:prSet presAssocID="{E3BB0280-6CDD-483C-A001-87C3AA0CB427}" presName="sibTrans" presStyleLbl="sibTrans2D1" presStyleIdx="1" presStyleCnt="7"/>
      <dgm:spPr/>
    </dgm:pt>
    <dgm:pt modelId="{2B6F2716-5FE4-4585-B922-2ED859BAE789}" type="pres">
      <dgm:prSet presAssocID="{E3BB0280-6CDD-483C-A001-87C3AA0CB427}" presName="connectorText" presStyleLbl="sibTrans2D1" presStyleIdx="1" presStyleCnt="7"/>
      <dgm:spPr/>
    </dgm:pt>
    <dgm:pt modelId="{5CBF5F4E-2736-4229-AD6A-7A1E0748DDE2}" type="pres">
      <dgm:prSet presAssocID="{26C88B9E-38AD-4A08-900A-3FAFC57AC0D8}" presName="node" presStyleLbl="node1" presStyleIdx="2" presStyleCnt="8">
        <dgm:presLayoutVars>
          <dgm:bulletEnabled val="1"/>
        </dgm:presLayoutVars>
      </dgm:prSet>
      <dgm:spPr/>
    </dgm:pt>
    <dgm:pt modelId="{52638680-CA79-41EF-9E99-8D76DB0CAD46}" type="pres">
      <dgm:prSet presAssocID="{961571DB-4DFE-4C4F-B7AE-1E9A1030E616}" presName="sibTrans" presStyleLbl="sibTrans2D1" presStyleIdx="2" presStyleCnt="7"/>
      <dgm:spPr/>
    </dgm:pt>
    <dgm:pt modelId="{2E5ACE1C-268D-4CE8-BAB8-178696CC571E}" type="pres">
      <dgm:prSet presAssocID="{961571DB-4DFE-4C4F-B7AE-1E9A1030E616}" presName="connectorText" presStyleLbl="sibTrans2D1" presStyleIdx="2" presStyleCnt="7"/>
      <dgm:spPr/>
    </dgm:pt>
    <dgm:pt modelId="{132FAAA1-E907-4A75-8A03-D1D53A11EEF5}" type="pres">
      <dgm:prSet presAssocID="{D51D7553-98E8-4C22-96B3-4FC4DD7C4313}" presName="node" presStyleLbl="node1" presStyleIdx="3" presStyleCnt="8">
        <dgm:presLayoutVars>
          <dgm:bulletEnabled val="1"/>
        </dgm:presLayoutVars>
      </dgm:prSet>
      <dgm:spPr/>
    </dgm:pt>
    <dgm:pt modelId="{EA6EEDFB-775E-45E3-B18D-B5DD4107BF99}" type="pres">
      <dgm:prSet presAssocID="{BD9384AB-7BFE-4F67-9AFF-DBCF8E063BC7}" presName="sibTrans" presStyleLbl="sibTrans2D1" presStyleIdx="3" presStyleCnt="7"/>
      <dgm:spPr/>
    </dgm:pt>
    <dgm:pt modelId="{6D70683B-0986-4B34-9DA0-336A7214CC9E}" type="pres">
      <dgm:prSet presAssocID="{BD9384AB-7BFE-4F67-9AFF-DBCF8E063BC7}" presName="connectorText" presStyleLbl="sibTrans2D1" presStyleIdx="3" presStyleCnt="7"/>
      <dgm:spPr/>
    </dgm:pt>
    <dgm:pt modelId="{9B7214E1-C8C0-4E91-B6D2-9E7561354B8F}" type="pres">
      <dgm:prSet presAssocID="{168FB0D1-FFB2-4B2C-B37C-3FC8799E9A39}" presName="node" presStyleLbl="node1" presStyleIdx="4" presStyleCnt="8">
        <dgm:presLayoutVars>
          <dgm:bulletEnabled val="1"/>
        </dgm:presLayoutVars>
      </dgm:prSet>
      <dgm:spPr/>
    </dgm:pt>
    <dgm:pt modelId="{C3DF75ED-6977-4CBC-9C1B-A79379F4D76E}" type="pres">
      <dgm:prSet presAssocID="{648E8CD2-ADCB-41EE-A896-24664F47040E}" presName="sibTrans" presStyleLbl="sibTrans2D1" presStyleIdx="4" presStyleCnt="7"/>
      <dgm:spPr/>
    </dgm:pt>
    <dgm:pt modelId="{D6364DDC-581A-423D-85E3-B544CBB784DA}" type="pres">
      <dgm:prSet presAssocID="{648E8CD2-ADCB-41EE-A896-24664F47040E}" presName="connectorText" presStyleLbl="sibTrans2D1" presStyleIdx="4" presStyleCnt="7"/>
      <dgm:spPr/>
    </dgm:pt>
    <dgm:pt modelId="{E44B3CE5-555C-42FC-A768-0E34CFC210C7}" type="pres">
      <dgm:prSet presAssocID="{6A34A20B-1520-4038-9A99-30C717136C03}" presName="node" presStyleLbl="node1" presStyleIdx="5" presStyleCnt="8">
        <dgm:presLayoutVars>
          <dgm:bulletEnabled val="1"/>
        </dgm:presLayoutVars>
      </dgm:prSet>
      <dgm:spPr/>
    </dgm:pt>
    <dgm:pt modelId="{18CA6285-5A12-44D5-9C5E-B53AE5497248}" type="pres">
      <dgm:prSet presAssocID="{509F1ECA-55D2-48CE-A19B-259915608A91}" presName="sibTrans" presStyleLbl="sibTrans2D1" presStyleIdx="5" presStyleCnt="7" custAng="410583"/>
      <dgm:spPr/>
    </dgm:pt>
    <dgm:pt modelId="{3D8E05DF-584E-4865-910C-DDF0053ED145}" type="pres">
      <dgm:prSet presAssocID="{509F1ECA-55D2-48CE-A19B-259915608A91}" presName="connectorText" presStyleLbl="sibTrans2D1" presStyleIdx="5" presStyleCnt="7"/>
      <dgm:spPr/>
    </dgm:pt>
    <dgm:pt modelId="{E30AC0E0-D2D9-4A2A-8E70-0B562723AC92}" type="pres">
      <dgm:prSet presAssocID="{17DE8F05-3669-44BD-9C4C-8668F77E9BED}" presName="node" presStyleLbl="node1" presStyleIdx="6" presStyleCnt="8" custScaleX="124001">
        <dgm:presLayoutVars>
          <dgm:bulletEnabled val="1"/>
        </dgm:presLayoutVars>
      </dgm:prSet>
      <dgm:spPr/>
    </dgm:pt>
    <dgm:pt modelId="{4A169E17-67A5-4D83-8891-A75AB88B7AEC}" type="pres">
      <dgm:prSet presAssocID="{3AB196ED-F6E7-426E-9206-85743481533F}" presName="sibTrans" presStyleLbl="sibTrans2D1" presStyleIdx="6" presStyleCnt="7"/>
      <dgm:spPr/>
    </dgm:pt>
    <dgm:pt modelId="{5336BD51-D451-41AB-A30E-4206280F67B3}" type="pres">
      <dgm:prSet presAssocID="{3AB196ED-F6E7-426E-9206-85743481533F}" presName="connectorText" presStyleLbl="sibTrans2D1" presStyleIdx="6" presStyleCnt="7"/>
      <dgm:spPr/>
    </dgm:pt>
    <dgm:pt modelId="{50D7711E-0847-4FBE-BE03-21C6C32BEDD0}" type="pres">
      <dgm:prSet presAssocID="{037284BE-7E41-4B4A-AC1E-BC15CF0B05CC}" presName="node" presStyleLbl="node1" presStyleIdx="7" presStyleCnt="8">
        <dgm:presLayoutVars>
          <dgm:bulletEnabled val="1"/>
        </dgm:presLayoutVars>
      </dgm:prSet>
      <dgm:spPr/>
    </dgm:pt>
  </dgm:ptLst>
  <dgm:cxnLst>
    <dgm:cxn modelId="{3C21210A-A9A6-4D97-98E0-905F5C624458}" type="presOf" srcId="{3AB196ED-F6E7-426E-9206-85743481533F}" destId="{4A169E17-67A5-4D83-8891-A75AB88B7AEC}" srcOrd="0" destOrd="0" presId="urn:microsoft.com/office/officeart/2005/8/layout/process5"/>
    <dgm:cxn modelId="{35015511-84EF-402D-A310-A912DF5EA5EC}" type="presOf" srcId="{BD9384AB-7BFE-4F67-9AFF-DBCF8E063BC7}" destId="{EA6EEDFB-775E-45E3-B18D-B5DD4107BF99}" srcOrd="0" destOrd="0" presId="urn:microsoft.com/office/officeart/2005/8/layout/process5"/>
    <dgm:cxn modelId="{C2727A13-F70E-4FC7-BFAE-B09B836BEF06}" srcId="{752CC83C-87C6-4618-B492-D8F4F8269E39}" destId="{17DE8F05-3669-44BD-9C4C-8668F77E9BED}" srcOrd="6" destOrd="0" parTransId="{07865E8B-5B0B-45EF-B6C5-C77AA15A5011}" sibTransId="{3AB196ED-F6E7-426E-9206-85743481533F}"/>
    <dgm:cxn modelId="{BAACC51D-2E04-4310-9E28-5BCD355E2430}" type="presOf" srcId="{ADE1053A-333A-4D8E-AAFA-F13D9F1AA3B4}" destId="{6501138D-7B50-4F5C-AE77-D8D1C9870734}" srcOrd="0" destOrd="0" presId="urn:microsoft.com/office/officeart/2005/8/layout/process5"/>
    <dgm:cxn modelId="{DC9FA923-5EFF-4C94-83AD-DC1ACAD019E9}" srcId="{752CC83C-87C6-4618-B492-D8F4F8269E39}" destId="{162B4100-1EF7-4C26-8418-972451925418}" srcOrd="0" destOrd="0" parTransId="{0731F324-3373-4A45-8EBF-97A316FD7CEA}" sibTransId="{ADE1053A-333A-4D8E-AAFA-F13D9F1AA3B4}"/>
    <dgm:cxn modelId="{495C0B28-4FE5-4D58-A6F9-2E752E79A8C7}" srcId="{752CC83C-87C6-4618-B492-D8F4F8269E39}" destId="{26C88B9E-38AD-4A08-900A-3FAFC57AC0D8}" srcOrd="2" destOrd="0" parTransId="{425BDA62-425D-423B-B7D3-2FC27F26D9BC}" sibTransId="{961571DB-4DFE-4C4F-B7AE-1E9A1030E616}"/>
    <dgm:cxn modelId="{4C817437-E399-4CB4-9CFA-C257C9832EDA}" type="presOf" srcId="{752CC83C-87C6-4618-B492-D8F4F8269E39}" destId="{517F2CDD-2AF6-4512-819F-7011F6CE949E}" srcOrd="0" destOrd="0" presId="urn:microsoft.com/office/officeart/2005/8/layout/process5"/>
    <dgm:cxn modelId="{59F2193B-05B7-4C5E-AF02-689A9F520CEA}" type="presOf" srcId="{D51D7553-98E8-4C22-96B3-4FC4DD7C4313}" destId="{132FAAA1-E907-4A75-8A03-D1D53A11EEF5}" srcOrd="0" destOrd="0" presId="urn:microsoft.com/office/officeart/2005/8/layout/process5"/>
    <dgm:cxn modelId="{221FBE3B-966E-4940-AA1E-A69DA5F86766}" type="presOf" srcId="{162B4100-1EF7-4C26-8418-972451925418}" destId="{EBD7748F-7247-4DFB-84DB-0613E23CE0FB}" srcOrd="0" destOrd="0" presId="urn:microsoft.com/office/officeart/2005/8/layout/process5"/>
    <dgm:cxn modelId="{B157DA47-2910-4590-B4FC-521315881F68}" srcId="{752CC83C-87C6-4618-B492-D8F4F8269E39}" destId="{168FB0D1-FFB2-4B2C-B37C-3FC8799E9A39}" srcOrd="4" destOrd="0" parTransId="{637F161F-2067-4A7F-9E55-F4E03D45503E}" sibTransId="{648E8CD2-ADCB-41EE-A896-24664F47040E}"/>
    <dgm:cxn modelId="{A99DDF57-78C0-4349-A0B9-49FA9C2623DC}" type="presOf" srcId="{7BECF23F-EBA8-4555-A961-BCCCB6CE9F4E}" destId="{D558CB18-3B5E-4557-A11D-8027848FA78A}" srcOrd="0" destOrd="0" presId="urn:microsoft.com/office/officeart/2005/8/layout/process5"/>
    <dgm:cxn modelId="{3FEFA478-97DA-4F29-9FB6-3ED9FA185823}" srcId="{752CC83C-87C6-4618-B492-D8F4F8269E39}" destId="{7BECF23F-EBA8-4555-A961-BCCCB6CE9F4E}" srcOrd="1" destOrd="0" parTransId="{0126F7C6-A139-4740-A119-0396D3B13B41}" sibTransId="{E3BB0280-6CDD-483C-A001-87C3AA0CB427}"/>
    <dgm:cxn modelId="{A5CDDC78-CF65-4193-9593-7130FD96C2F6}" type="presOf" srcId="{168FB0D1-FFB2-4B2C-B37C-3FC8799E9A39}" destId="{9B7214E1-C8C0-4E91-B6D2-9E7561354B8F}" srcOrd="0" destOrd="0" presId="urn:microsoft.com/office/officeart/2005/8/layout/process5"/>
    <dgm:cxn modelId="{C5351859-C8F0-4002-B544-432B1B4DDE65}" type="presOf" srcId="{26C88B9E-38AD-4A08-900A-3FAFC57AC0D8}" destId="{5CBF5F4E-2736-4229-AD6A-7A1E0748DDE2}" srcOrd="0" destOrd="0" presId="urn:microsoft.com/office/officeart/2005/8/layout/process5"/>
    <dgm:cxn modelId="{8BC71A80-E28F-4E0E-95FD-5424F2C7A674}" srcId="{752CC83C-87C6-4618-B492-D8F4F8269E39}" destId="{037284BE-7E41-4B4A-AC1E-BC15CF0B05CC}" srcOrd="7" destOrd="0" parTransId="{924C5E68-1E46-4C63-B0CE-92F11596F042}" sibTransId="{5F1E0CEF-B98D-456A-80AC-4BB1EC7CD215}"/>
    <dgm:cxn modelId="{FAB24682-0E65-4C0E-B5FD-F9C0CE5BDC8A}" type="presOf" srcId="{037284BE-7E41-4B4A-AC1E-BC15CF0B05CC}" destId="{50D7711E-0847-4FBE-BE03-21C6C32BEDD0}" srcOrd="0" destOrd="0" presId="urn:microsoft.com/office/officeart/2005/8/layout/process5"/>
    <dgm:cxn modelId="{30CF5986-519F-4D73-9CDE-542B43029D2D}" type="presOf" srcId="{509F1ECA-55D2-48CE-A19B-259915608A91}" destId="{3D8E05DF-584E-4865-910C-DDF0053ED145}" srcOrd="1" destOrd="0" presId="urn:microsoft.com/office/officeart/2005/8/layout/process5"/>
    <dgm:cxn modelId="{57F40A9C-D745-474D-B399-D67C1AA5084B}" type="presOf" srcId="{17DE8F05-3669-44BD-9C4C-8668F77E9BED}" destId="{E30AC0E0-D2D9-4A2A-8E70-0B562723AC92}" srcOrd="0" destOrd="0" presId="urn:microsoft.com/office/officeart/2005/8/layout/process5"/>
    <dgm:cxn modelId="{5C0FEE9F-6453-49C2-99AA-CB1387AB6B43}" type="presOf" srcId="{961571DB-4DFE-4C4F-B7AE-1E9A1030E616}" destId="{52638680-CA79-41EF-9E99-8D76DB0CAD46}" srcOrd="0" destOrd="0" presId="urn:microsoft.com/office/officeart/2005/8/layout/process5"/>
    <dgm:cxn modelId="{C3BCB7A0-6798-4976-A18F-3011A3CBC0E6}" srcId="{752CC83C-87C6-4618-B492-D8F4F8269E39}" destId="{D51D7553-98E8-4C22-96B3-4FC4DD7C4313}" srcOrd="3" destOrd="0" parTransId="{B52523C4-9CDF-4571-8037-9F8924CFBB48}" sibTransId="{BD9384AB-7BFE-4F67-9AFF-DBCF8E063BC7}"/>
    <dgm:cxn modelId="{4169B2BB-7D3C-48A4-8430-638DD9ABB094}" type="presOf" srcId="{961571DB-4DFE-4C4F-B7AE-1E9A1030E616}" destId="{2E5ACE1C-268D-4CE8-BAB8-178696CC571E}" srcOrd="1" destOrd="0" presId="urn:microsoft.com/office/officeart/2005/8/layout/process5"/>
    <dgm:cxn modelId="{1748FFBB-EDFE-4970-AF74-0C916F3C70F4}" type="presOf" srcId="{3AB196ED-F6E7-426E-9206-85743481533F}" destId="{5336BD51-D451-41AB-A30E-4206280F67B3}" srcOrd="1" destOrd="0" presId="urn:microsoft.com/office/officeart/2005/8/layout/process5"/>
    <dgm:cxn modelId="{E2CF00BD-871D-4535-8967-F38340B691BF}" type="presOf" srcId="{BD9384AB-7BFE-4F67-9AFF-DBCF8E063BC7}" destId="{6D70683B-0986-4B34-9DA0-336A7214CC9E}" srcOrd="1" destOrd="0" presId="urn:microsoft.com/office/officeart/2005/8/layout/process5"/>
    <dgm:cxn modelId="{F746CACB-19EF-40E0-A458-B8DB8A56BF2D}" type="presOf" srcId="{E3BB0280-6CDD-483C-A001-87C3AA0CB427}" destId="{2B6F2716-5FE4-4585-B922-2ED859BAE789}" srcOrd="1" destOrd="0" presId="urn:microsoft.com/office/officeart/2005/8/layout/process5"/>
    <dgm:cxn modelId="{C74911D0-98DB-4734-AF6A-660282F2D305}" type="presOf" srcId="{6A34A20B-1520-4038-9A99-30C717136C03}" destId="{E44B3CE5-555C-42FC-A768-0E34CFC210C7}" srcOrd="0" destOrd="0" presId="urn:microsoft.com/office/officeart/2005/8/layout/process5"/>
    <dgm:cxn modelId="{FFF9C7D3-7A95-472D-8C46-DEC1AB1760E5}" srcId="{752CC83C-87C6-4618-B492-D8F4F8269E39}" destId="{6A34A20B-1520-4038-9A99-30C717136C03}" srcOrd="5" destOrd="0" parTransId="{AC04FD24-B751-40B0-A18F-28ED2EAD4C47}" sibTransId="{509F1ECA-55D2-48CE-A19B-259915608A91}"/>
    <dgm:cxn modelId="{1FC48AD9-4129-407E-9B49-1FD6E1353679}" type="presOf" srcId="{648E8CD2-ADCB-41EE-A896-24664F47040E}" destId="{D6364DDC-581A-423D-85E3-B544CBB784DA}" srcOrd="1" destOrd="0" presId="urn:microsoft.com/office/officeart/2005/8/layout/process5"/>
    <dgm:cxn modelId="{C4C414DC-E1C9-4DE9-8B47-8193153A8228}" type="presOf" srcId="{648E8CD2-ADCB-41EE-A896-24664F47040E}" destId="{C3DF75ED-6977-4CBC-9C1B-A79379F4D76E}" srcOrd="0" destOrd="0" presId="urn:microsoft.com/office/officeart/2005/8/layout/process5"/>
    <dgm:cxn modelId="{C2238BF2-2026-42E1-833D-AFB7A76A1CE4}" type="presOf" srcId="{ADE1053A-333A-4D8E-AAFA-F13D9F1AA3B4}" destId="{A07EA164-36F2-4B3F-ACE9-777DF790169E}" srcOrd="1" destOrd="0" presId="urn:microsoft.com/office/officeart/2005/8/layout/process5"/>
    <dgm:cxn modelId="{BF75A5F6-5BDD-4840-9B60-1DB3BE712CA4}" type="presOf" srcId="{509F1ECA-55D2-48CE-A19B-259915608A91}" destId="{18CA6285-5A12-44D5-9C5E-B53AE5497248}" srcOrd="0" destOrd="0" presId="urn:microsoft.com/office/officeart/2005/8/layout/process5"/>
    <dgm:cxn modelId="{0084FAFD-DFBD-4AF2-B9F8-46AD4BAFC971}" type="presOf" srcId="{E3BB0280-6CDD-483C-A001-87C3AA0CB427}" destId="{51EA30C1-DA8C-483B-BCBE-F73EC3E815BE}" srcOrd="0" destOrd="0" presId="urn:microsoft.com/office/officeart/2005/8/layout/process5"/>
    <dgm:cxn modelId="{E062B76F-93F6-4435-90F4-1C4B0706AF41}" type="presParOf" srcId="{517F2CDD-2AF6-4512-819F-7011F6CE949E}" destId="{EBD7748F-7247-4DFB-84DB-0613E23CE0FB}" srcOrd="0" destOrd="0" presId="urn:microsoft.com/office/officeart/2005/8/layout/process5"/>
    <dgm:cxn modelId="{8FD68DDA-B429-4642-B934-F12CB489E983}" type="presParOf" srcId="{517F2CDD-2AF6-4512-819F-7011F6CE949E}" destId="{6501138D-7B50-4F5C-AE77-D8D1C9870734}" srcOrd="1" destOrd="0" presId="urn:microsoft.com/office/officeart/2005/8/layout/process5"/>
    <dgm:cxn modelId="{358C8ED0-7F8B-47F5-B8AF-0FB076F5C39E}" type="presParOf" srcId="{6501138D-7B50-4F5C-AE77-D8D1C9870734}" destId="{A07EA164-36F2-4B3F-ACE9-777DF790169E}" srcOrd="0" destOrd="0" presId="urn:microsoft.com/office/officeart/2005/8/layout/process5"/>
    <dgm:cxn modelId="{3D88B37E-8D6B-468B-957B-DE5C38FB5906}" type="presParOf" srcId="{517F2CDD-2AF6-4512-819F-7011F6CE949E}" destId="{D558CB18-3B5E-4557-A11D-8027848FA78A}" srcOrd="2" destOrd="0" presId="urn:microsoft.com/office/officeart/2005/8/layout/process5"/>
    <dgm:cxn modelId="{672CA4DD-2865-4DE0-BD44-AC9F1365355A}" type="presParOf" srcId="{517F2CDD-2AF6-4512-819F-7011F6CE949E}" destId="{51EA30C1-DA8C-483B-BCBE-F73EC3E815BE}" srcOrd="3" destOrd="0" presId="urn:microsoft.com/office/officeart/2005/8/layout/process5"/>
    <dgm:cxn modelId="{84C65C47-0F45-438C-93D0-BFE0A1E1D178}" type="presParOf" srcId="{51EA30C1-DA8C-483B-BCBE-F73EC3E815BE}" destId="{2B6F2716-5FE4-4585-B922-2ED859BAE789}" srcOrd="0" destOrd="0" presId="urn:microsoft.com/office/officeart/2005/8/layout/process5"/>
    <dgm:cxn modelId="{8F03D83D-F8E7-4985-B549-6BEC13D0A2FB}" type="presParOf" srcId="{517F2CDD-2AF6-4512-819F-7011F6CE949E}" destId="{5CBF5F4E-2736-4229-AD6A-7A1E0748DDE2}" srcOrd="4" destOrd="0" presId="urn:microsoft.com/office/officeart/2005/8/layout/process5"/>
    <dgm:cxn modelId="{E72A142E-BD7E-477A-BA8E-42272BC0658A}" type="presParOf" srcId="{517F2CDD-2AF6-4512-819F-7011F6CE949E}" destId="{52638680-CA79-41EF-9E99-8D76DB0CAD46}" srcOrd="5" destOrd="0" presId="urn:microsoft.com/office/officeart/2005/8/layout/process5"/>
    <dgm:cxn modelId="{C1924A31-AE19-448A-A70D-BFE50AEB5733}" type="presParOf" srcId="{52638680-CA79-41EF-9E99-8D76DB0CAD46}" destId="{2E5ACE1C-268D-4CE8-BAB8-178696CC571E}" srcOrd="0" destOrd="0" presId="urn:microsoft.com/office/officeart/2005/8/layout/process5"/>
    <dgm:cxn modelId="{106FA176-D3FD-4F94-9A8D-1E4D3A8C8F39}" type="presParOf" srcId="{517F2CDD-2AF6-4512-819F-7011F6CE949E}" destId="{132FAAA1-E907-4A75-8A03-D1D53A11EEF5}" srcOrd="6" destOrd="0" presId="urn:microsoft.com/office/officeart/2005/8/layout/process5"/>
    <dgm:cxn modelId="{86465FF2-62AB-4F11-971B-8C2950A4C4B2}" type="presParOf" srcId="{517F2CDD-2AF6-4512-819F-7011F6CE949E}" destId="{EA6EEDFB-775E-45E3-B18D-B5DD4107BF99}" srcOrd="7" destOrd="0" presId="urn:microsoft.com/office/officeart/2005/8/layout/process5"/>
    <dgm:cxn modelId="{32BF33AF-26DA-40B2-A970-07D88D0EBCE8}" type="presParOf" srcId="{EA6EEDFB-775E-45E3-B18D-B5DD4107BF99}" destId="{6D70683B-0986-4B34-9DA0-336A7214CC9E}" srcOrd="0" destOrd="0" presId="urn:microsoft.com/office/officeart/2005/8/layout/process5"/>
    <dgm:cxn modelId="{8477A302-6DE0-4579-8ACD-5C36227F57E8}" type="presParOf" srcId="{517F2CDD-2AF6-4512-819F-7011F6CE949E}" destId="{9B7214E1-C8C0-4E91-B6D2-9E7561354B8F}" srcOrd="8" destOrd="0" presId="urn:microsoft.com/office/officeart/2005/8/layout/process5"/>
    <dgm:cxn modelId="{0498CA74-36FD-4EF9-AC70-4CA854BF77D5}" type="presParOf" srcId="{517F2CDD-2AF6-4512-819F-7011F6CE949E}" destId="{C3DF75ED-6977-4CBC-9C1B-A79379F4D76E}" srcOrd="9" destOrd="0" presId="urn:microsoft.com/office/officeart/2005/8/layout/process5"/>
    <dgm:cxn modelId="{79BA8DB8-1328-49EB-9B93-07958E25251B}" type="presParOf" srcId="{C3DF75ED-6977-4CBC-9C1B-A79379F4D76E}" destId="{D6364DDC-581A-423D-85E3-B544CBB784DA}" srcOrd="0" destOrd="0" presId="urn:microsoft.com/office/officeart/2005/8/layout/process5"/>
    <dgm:cxn modelId="{B410FAD1-1F6B-4B02-A13C-701075F342CC}" type="presParOf" srcId="{517F2CDD-2AF6-4512-819F-7011F6CE949E}" destId="{E44B3CE5-555C-42FC-A768-0E34CFC210C7}" srcOrd="10" destOrd="0" presId="urn:microsoft.com/office/officeart/2005/8/layout/process5"/>
    <dgm:cxn modelId="{8ACCFFD1-8D51-43E3-B626-A7061FE681DE}" type="presParOf" srcId="{517F2CDD-2AF6-4512-819F-7011F6CE949E}" destId="{18CA6285-5A12-44D5-9C5E-B53AE5497248}" srcOrd="11" destOrd="0" presId="urn:microsoft.com/office/officeart/2005/8/layout/process5"/>
    <dgm:cxn modelId="{281E8807-935C-4878-A0A6-94A1BFB92C76}" type="presParOf" srcId="{18CA6285-5A12-44D5-9C5E-B53AE5497248}" destId="{3D8E05DF-584E-4865-910C-DDF0053ED145}" srcOrd="0" destOrd="0" presId="urn:microsoft.com/office/officeart/2005/8/layout/process5"/>
    <dgm:cxn modelId="{FCD177D3-1658-4400-8778-3CB0408D1047}" type="presParOf" srcId="{517F2CDD-2AF6-4512-819F-7011F6CE949E}" destId="{E30AC0E0-D2D9-4A2A-8E70-0B562723AC92}" srcOrd="12" destOrd="0" presId="urn:microsoft.com/office/officeart/2005/8/layout/process5"/>
    <dgm:cxn modelId="{D81B5E2D-B934-4155-A3FF-1E8E24153E93}" type="presParOf" srcId="{517F2CDD-2AF6-4512-819F-7011F6CE949E}" destId="{4A169E17-67A5-4D83-8891-A75AB88B7AEC}" srcOrd="13" destOrd="0" presId="urn:microsoft.com/office/officeart/2005/8/layout/process5"/>
    <dgm:cxn modelId="{8B38BA11-1F20-490A-95F4-E1056EB3896F}" type="presParOf" srcId="{4A169E17-67A5-4D83-8891-A75AB88B7AEC}" destId="{5336BD51-D451-41AB-A30E-4206280F67B3}" srcOrd="0" destOrd="0" presId="urn:microsoft.com/office/officeart/2005/8/layout/process5"/>
    <dgm:cxn modelId="{8829E4AF-BBFC-44E0-82C4-6E922B7DE471}" type="presParOf" srcId="{517F2CDD-2AF6-4512-819F-7011F6CE949E}" destId="{50D7711E-0847-4FBE-BE03-21C6C32BEDD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A5210-C32B-4AA0-A380-5F91D843DB04}">
      <dsp:nvSpPr>
        <dsp:cNvPr id="0" name=""/>
        <dsp:cNvSpPr/>
      </dsp:nvSpPr>
      <dsp:spPr>
        <a:xfrm>
          <a:off x="13" y="1605"/>
          <a:ext cx="8305772" cy="1751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Arial" panose="020B0604020202020204" pitchFamily="34" charset="0"/>
            <a:buNone/>
          </a:pPr>
          <a:r>
            <a:rPr lang="en-US" sz="3300" kern="1200" dirty="0"/>
            <a:t>Lesions of the rotator cuff represent a complex etiology due to various factors such as:</a:t>
          </a:r>
          <a:endParaRPr lang="fa-IR" sz="3300" kern="1200" dirty="0"/>
        </a:p>
      </dsp:txBody>
      <dsp:txXfrm>
        <a:off x="51319" y="52911"/>
        <a:ext cx="8203160" cy="1649094"/>
      </dsp:txXfrm>
    </dsp:sp>
    <dsp:sp modelId="{EB06C8CA-EC12-4745-BC48-0A29AAC72087}">
      <dsp:nvSpPr>
        <dsp:cNvPr id="0" name=""/>
        <dsp:cNvSpPr/>
      </dsp:nvSpPr>
      <dsp:spPr>
        <a:xfrm>
          <a:off x="1342" y="1972020"/>
          <a:ext cx="1952755" cy="1751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muscular-tendinous degeneration, </a:t>
          </a:r>
          <a:endParaRPr lang="fa-IR" sz="2300" kern="1200"/>
        </a:p>
      </dsp:txBody>
      <dsp:txXfrm>
        <a:off x="52648" y="2023326"/>
        <a:ext cx="1850143" cy="1649094"/>
      </dsp:txXfrm>
    </dsp:sp>
    <dsp:sp modelId="{0F723CA2-6419-4100-A820-C1A1534ED561}">
      <dsp:nvSpPr>
        <dsp:cNvPr id="0" name=""/>
        <dsp:cNvSpPr/>
      </dsp:nvSpPr>
      <dsp:spPr>
        <a:xfrm>
          <a:off x="2118129" y="1972020"/>
          <a:ext cx="1952755" cy="1751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osteo-articular alterations, </a:t>
          </a:r>
          <a:endParaRPr lang="fa-IR" sz="2300" kern="1200"/>
        </a:p>
      </dsp:txBody>
      <dsp:txXfrm>
        <a:off x="2169435" y="2023326"/>
        <a:ext cx="1850143" cy="1649094"/>
      </dsp:txXfrm>
    </dsp:sp>
    <dsp:sp modelId="{723D15E0-0EC1-4B74-9707-934E530CA719}">
      <dsp:nvSpPr>
        <dsp:cNvPr id="0" name=""/>
        <dsp:cNvSpPr/>
      </dsp:nvSpPr>
      <dsp:spPr>
        <a:xfrm>
          <a:off x="4234915" y="1972020"/>
          <a:ext cx="1952755" cy="1751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micro and macro trauma, </a:t>
          </a:r>
          <a:endParaRPr lang="fa-IR" sz="2300" kern="1200"/>
        </a:p>
      </dsp:txBody>
      <dsp:txXfrm>
        <a:off x="4286221" y="2023326"/>
        <a:ext cx="1850143" cy="1649094"/>
      </dsp:txXfrm>
    </dsp:sp>
    <dsp:sp modelId="{1CEB0A98-732A-4E17-B4E7-E778CA266D8E}">
      <dsp:nvSpPr>
        <dsp:cNvPr id="0" name=""/>
        <dsp:cNvSpPr/>
      </dsp:nvSpPr>
      <dsp:spPr>
        <a:xfrm>
          <a:off x="6351702" y="1972020"/>
          <a:ext cx="1952755" cy="1751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functional overloading.</a:t>
          </a:r>
          <a:endParaRPr lang="fa-IR" sz="2300" kern="1200"/>
        </a:p>
      </dsp:txBody>
      <dsp:txXfrm>
        <a:off x="6403008" y="2023326"/>
        <a:ext cx="1850143" cy="16490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2A9B7-AE15-48E6-AB8D-6FDD26C80C41}">
      <dsp:nvSpPr>
        <dsp:cNvPr id="0" name=""/>
        <dsp:cNvSpPr/>
      </dsp:nvSpPr>
      <dsp:spPr>
        <a:xfrm>
          <a:off x="922666" y="779"/>
          <a:ext cx="4174466" cy="1021719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Arial" panose="020B0604020202020204" pitchFamily="34" charset="0"/>
            <a:buNone/>
          </a:pPr>
          <a:r>
            <a:rPr lang="en-US" sz="2700" kern="1200" dirty="0"/>
            <a:t>Remove excrescences but preserve cortex</a:t>
          </a:r>
          <a:endParaRPr lang="fa-IR" sz="2700" kern="1200" dirty="0"/>
        </a:p>
      </dsp:txBody>
      <dsp:txXfrm>
        <a:off x="1433526" y="779"/>
        <a:ext cx="3152747" cy="1021719"/>
      </dsp:txXfrm>
    </dsp:sp>
    <dsp:sp modelId="{46406764-FFE8-46D9-8875-8FA9FC3E0751}">
      <dsp:nvSpPr>
        <dsp:cNvPr id="0" name=""/>
        <dsp:cNvSpPr/>
      </dsp:nvSpPr>
      <dsp:spPr>
        <a:xfrm>
          <a:off x="922666" y="1165540"/>
          <a:ext cx="4174466" cy="1021719"/>
        </a:xfrm>
        <a:prstGeom prst="chevron">
          <a:avLst/>
        </a:prstGeom>
        <a:solidFill>
          <a:schemeClr val="accent2">
            <a:shade val="80000"/>
            <a:hueOff val="-119868"/>
            <a:satOff val="9129"/>
            <a:lumOff val="110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Trim tendon stump</a:t>
          </a:r>
          <a:endParaRPr lang="fa-IR" sz="2700" kern="1200"/>
        </a:p>
      </dsp:txBody>
      <dsp:txXfrm>
        <a:off x="1433526" y="1165540"/>
        <a:ext cx="3152747" cy="1021719"/>
      </dsp:txXfrm>
    </dsp:sp>
    <dsp:sp modelId="{93CAE69F-128F-490A-BED5-26D0AE4AE13B}">
      <dsp:nvSpPr>
        <dsp:cNvPr id="0" name=""/>
        <dsp:cNvSpPr/>
      </dsp:nvSpPr>
      <dsp:spPr>
        <a:xfrm>
          <a:off x="922666" y="2330300"/>
          <a:ext cx="4174466" cy="1021719"/>
        </a:xfrm>
        <a:prstGeom prst="chevron">
          <a:avLst/>
        </a:prstGeom>
        <a:solidFill>
          <a:schemeClr val="accent2">
            <a:shade val="80000"/>
            <a:hueOff val="-239737"/>
            <a:satOff val="18259"/>
            <a:lumOff val="220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Define footprint</a:t>
          </a:r>
          <a:endParaRPr lang="fa-IR" sz="2700" kern="1200" dirty="0"/>
        </a:p>
      </dsp:txBody>
      <dsp:txXfrm>
        <a:off x="1433526" y="2330300"/>
        <a:ext cx="3152747" cy="10217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54E2F-4BDF-4998-868F-0435EBACB745}">
      <dsp:nvSpPr>
        <dsp:cNvPr id="0" name=""/>
        <dsp:cNvSpPr/>
      </dsp:nvSpPr>
      <dsp:spPr>
        <a:xfrm>
          <a:off x="1562100" y="0"/>
          <a:ext cx="4953000" cy="4953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A6B429-AAC0-47A3-81BF-667D73B4AFC0}">
      <dsp:nvSpPr>
        <dsp:cNvPr id="0" name=""/>
        <dsp:cNvSpPr/>
      </dsp:nvSpPr>
      <dsp:spPr>
        <a:xfrm>
          <a:off x="1884045" y="321945"/>
          <a:ext cx="1981200" cy="198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+mj-lt"/>
            <a:buNone/>
          </a:pPr>
          <a:r>
            <a:rPr lang="en-US" sz="2200" kern="1200" dirty="0">
              <a:solidFill>
                <a:schemeClr val="bg1"/>
              </a:solidFill>
            </a:rPr>
            <a:t>poor repair of the trans-deltoid approach, </a:t>
          </a:r>
          <a:endParaRPr lang="fa-IR" sz="2200" kern="1200" dirty="0">
            <a:solidFill>
              <a:schemeClr val="bg1"/>
            </a:solidFill>
          </a:endParaRPr>
        </a:p>
      </dsp:txBody>
      <dsp:txXfrm>
        <a:off x="1980759" y="418659"/>
        <a:ext cx="1787772" cy="1787772"/>
      </dsp:txXfrm>
    </dsp:sp>
    <dsp:sp modelId="{7CC6E623-5978-4DEB-B714-F57B1BF5F83C}">
      <dsp:nvSpPr>
        <dsp:cNvPr id="0" name=""/>
        <dsp:cNvSpPr/>
      </dsp:nvSpPr>
      <dsp:spPr>
        <a:xfrm>
          <a:off x="4211955" y="321945"/>
          <a:ext cx="1981200" cy="1981200"/>
        </a:xfrm>
        <a:prstGeom prst="roundRect">
          <a:avLst/>
        </a:prstGeom>
        <a:gradFill rotWithShape="0">
          <a:gsLst>
            <a:gs pos="0">
              <a:schemeClr val="accent2">
                <a:hueOff val="6536467"/>
                <a:satOff val="-9170"/>
                <a:lumOff val="-2288"/>
                <a:alphaOff val="0"/>
                <a:tint val="98000"/>
                <a:lumMod val="100000"/>
              </a:schemeClr>
            </a:gs>
            <a:gs pos="100000">
              <a:schemeClr val="accent2">
                <a:hueOff val="6536467"/>
                <a:satOff val="-9170"/>
                <a:lumOff val="-228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excessive acromial resection, </a:t>
          </a:r>
          <a:endParaRPr lang="fa-IR" sz="2200" kern="1200" dirty="0">
            <a:solidFill>
              <a:schemeClr val="bg1"/>
            </a:solidFill>
          </a:endParaRPr>
        </a:p>
      </dsp:txBody>
      <dsp:txXfrm>
        <a:off x="4308669" y="418659"/>
        <a:ext cx="1787772" cy="1787772"/>
      </dsp:txXfrm>
    </dsp:sp>
    <dsp:sp modelId="{EF9AB07A-3F14-4788-8DD1-1618E6143CBA}">
      <dsp:nvSpPr>
        <dsp:cNvPr id="0" name=""/>
        <dsp:cNvSpPr/>
      </dsp:nvSpPr>
      <dsp:spPr>
        <a:xfrm>
          <a:off x="1884045" y="2649855"/>
          <a:ext cx="1981200" cy="1981200"/>
        </a:xfrm>
        <a:prstGeom prst="roundRect">
          <a:avLst/>
        </a:prstGeom>
        <a:gradFill rotWithShape="0">
          <a:gsLst>
            <a:gs pos="0">
              <a:schemeClr val="accent2">
                <a:hueOff val="13072934"/>
                <a:satOff val="-18339"/>
                <a:lumOff val="-4575"/>
                <a:alphaOff val="0"/>
                <a:tint val="98000"/>
                <a:lumMod val="100000"/>
              </a:schemeClr>
            </a:gs>
            <a:gs pos="100000">
              <a:schemeClr val="accent2">
                <a:hueOff val="13072934"/>
                <a:satOff val="-18339"/>
                <a:lumOff val="-457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insufficient mobility of the tendons to be sutured, </a:t>
          </a:r>
          <a:endParaRPr lang="fa-IR" sz="2200" kern="1200">
            <a:solidFill>
              <a:schemeClr val="bg1"/>
            </a:solidFill>
          </a:endParaRPr>
        </a:p>
      </dsp:txBody>
      <dsp:txXfrm>
        <a:off x="1980759" y="2746569"/>
        <a:ext cx="1787772" cy="1787772"/>
      </dsp:txXfrm>
    </dsp:sp>
    <dsp:sp modelId="{3428171D-A723-4894-B42F-E93DDE791D16}">
      <dsp:nvSpPr>
        <dsp:cNvPr id="0" name=""/>
        <dsp:cNvSpPr/>
      </dsp:nvSpPr>
      <dsp:spPr>
        <a:xfrm>
          <a:off x="4211955" y="2649855"/>
          <a:ext cx="1981200" cy="1981200"/>
        </a:xfrm>
        <a:prstGeom prst="roundRect">
          <a:avLst/>
        </a:prstGeom>
        <a:gradFill rotWithShape="0">
          <a:gsLst>
            <a:gs pos="0">
              <a:schemeClr val="accent2">
                <a:hueOff val="19609400"/>
                <a:satOff val="-27509"/>
                <a:lumOff val="-6863"/>
                <a:alphaOff val="0"/>
                <a:tint val="98000"/>
                <a:lumMod val="100000"/>
              </a:schemeClr>
            </a:gs>
            <a:gs pos="100000">
              <a:schemeClr val="accent2">
                <a:hueOff val="19609400"/>
                <a:satOff val="-27509"/>
                <a:lumOff val="-686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neurological lesions (axillary or suprascapular nerve).</a:t>
          </a:r>
          <a:endParaRPr lang="fa-IR" sz="2200" kern="1200">
            <a:solidFill>
              <a:schemeClr val="bg1"/>
            </a:solidFill>
          </a:endParaRPr>
        </a:p>
      </dsp:txBody>
      <dsp:txXfrm>
        <a:off x="4308669" y="2746569"/>
        <a:ext cx="1787772" cy="1787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5DBF0-DC8A-41AE-9260-B115B278049D}">
      <dsp:nvSpPr>
        <dsp:cNvPr id="0" name=""/>
        <dsp:cNvSpPr/>
      </dsp:nvSpPr>
      <dsp:spPr>
        <a:xfrm>
          <a:off x="0" y="308430"/>
          <a:ext cx="7772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28BED-83C7-4835-B520-FF5AF68D350D}">
      <dsp:nvSpPr>
        <dsp:cNvPr id="0" name=""/>
        <dsp:cNvSpPr/>
      </dsp:nvSpPr>
      <dsp:spPr>
        <a:xfrm>
          <a:off x="388620" y="57510"/>
          <a:ext cx="5440680" cy="5018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bg1"/>
              </a:solidFill>
            </a:rPr>
            <a:t>Treat the subject… not the MRI finding!</a:t>
          </a:r>
          <a:endParaRPr lang="fa-IR" sz="2400" kern="1200" dirty="0">
            <a:solidFill>
              <a:schemeClr val="bg1"/>
            </a:solidFill>
          </a:endParaRPr>
        </a:p>
      </dsp:txBody>
      <dsp:txXfrm>
        <a:off x="413118" y="82008"/>
        <a:ext cx="5391684" cy="452844"/>
      </dsp:txXfrm>
    </dsp:sp>
    <dsp:sp modelId="{ACB34B4E-4C7F-45AA-B679-95EFFC69AAAE}">
      <dsp:nvSpPr>
        <dsp:cNvPr id="0" name=""/>
        <dsp:cNvSpPr/>
      </dsp:nvSpPr>
      <dsp:spPr>
        <a:xfrm>
          <a:off x="0" y="1079550"/>
          <a:ext cx="7772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28477-5C89-41F1-B39C-D940911A5FD5}">
      <dsp:nvSpPr>
        <dsp:cNvPr id="0" name=""/>
        <dsp:cNvSpPr/>
      </dsp:nvSpPr>
      <dsp:spPr>
        <a:xfrm>
          <a:off x="386722" y="828630"/>
          <a:ext cx="7385663" cy="5018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All people are not created equal! All tears are not created equal!</a:t>
          </a:r>
          <a:endParaRPr lang="fa-IR" sz="2000" kern="1200" dirty="0">
            <a:solidFill>
              <a:schemeClr val="bg1"/>
            </a:solidFill>
          </a:endParaRPr>
        </a:p>
      </dsp:txBody>
      <dsp:txXfrm>
        <a:off x="411220" y="853128"/>
        <a:ext cx="7336667" cy="452844"/>
      </dsp:txXfrm>
    </dsp:sp>
    <dsp:sp modelId="{D8205024-90D1-4D77-971D-BD34720BF6DD}">
      <dsp:nvSpPr>
        <dsp:cNvPr id="0" name=""/>
        <dsp:cNvSpPr/>
      </dsp:nvSpPr>
      <dsp:spPr>
        <a:xfrm>
          <a:off x="0" y="1850670"/>
          <a:ext cx="7772400" cy="29686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54076" rIns="603225" bIns="142240" numCol="1" spcCol="1270" anchor="t" anchorCtr="0">
          <a:noAutofit/>
        </a:bodyPr>
        <a:lstStyle/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bg1"/>
              </a:solidFill>
            </a:rPr>
            <a:t>the type of tear, </a:t>
          </a:r>
          <a:endParaRPr lang="fa-IR" sz="2000" kern="1200">
            <a:solidFill>
              <a:schemeClr val="bg1"/>
            </a:solidFill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Past history,</a:t>
          </a:r>
          <a:endParaRPr lang="fa-IR" sz="2000" kern="1200" dirty="0">
            <a:solidFill>
              <a:schemeClr val="bg1"/>
            </a:solidFill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Goals of the treatment,</a:t>
          </a:r>
          <a:endParaRPr lang="fa-IR" sz="2000" kern="1200" dirty="0">
            <a:solidFill>
              <a:schemeClr val="bg1"/>
            </a:solidFill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Current quality of life </a:t>
          </a:r>
          <a:endParaRPr lang="fa-IR" sz="2000" kern="1200" dirty="0">
            <a:solidFill>
              <a:schemeClr val="bg1"/>
            </a:solidFill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Physical ex.</a:t>
          </a:r>
          <a:endParaRPr lang="fa-IR" sz="2000" kern="1200" dirty="0">
            <a:solidFill>
              <a:schemeClr val="bg1"/>
            </a:solidFill>
          </a:endParaRPr>
        </a:p>
        <a:p>
          <a:pPr marL="228600" lvl="1" indent="-22860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AND your MRI findings. </a:t>
          </a:r>
          <a:endParaRPr lang="fa-IR" sz="2000" kern="1200" dirty="0">
            <a:solidFill>
              <a:schemeClr val="bg1"/>
            </a:solidFill>
          </a:endParaRPr>
        </a:p>
      </dsp:txBody>
      <dsp:txXfrm>
        <a:off x="0" y="1850670"/>
        <a:ext cx="7772400" cy="2968619"/>
      </dsp:txXfrm>
    </dsp:sp>
    <dsp:sp modelId="{5A255D33-2940-4813-BEAE-0F2CED02B5ED}">
      <dsp:nvSpPr>
        <dsp:cNvPr id="0" name=""/>
        <dsp:cNvSpPr/>
      </dsp:nvSpPr>
      <dsp:spPr>
        <a:xfrm>
          <a:off x="370023" y="1599750"/>
          <a:ext cx="7400471" cy="5018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When determining what the proper treatment option is, consider:</a:t>
          </a:r>
          <a:endParaRPr lang="fa-IR" sz="2000" kern="1200" dirty="0">
            <a:solidFill>
              <a:schemeClr val="bg1"/>
            </a:solidFill>
          </a:endParaRPr>
        </a:p>
      </dsp:txBody>
      <dsp:txXfrm>
        <a:off x="394521" y="1624248"/>
        <a:ext cx="7351475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0C885-2287-4AD4-A5A5-EF226635F998}">
      <dsp:nvSpPr>
        <dsp:cNvPr id="0" name=""/>
        <dsp:cNvSpPr/>
      </dsp:nvSpPr>
      <dsp:spPr>
        <a:xfrm>
          <a:off x="0" y="1460"/>
          <a:ext cx="7391400" cy="12080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Arial" panose="020B0604020202020204" pitchFamily="34" charset="0"/>
            <a:buNone/>
          </a:pPr>
          <a:r>
            <a:rPr lang="en-US" sz="2800" kern="1200" dirty="0"/>
            <a:t>Traumatic tears are mostly treated differently than degenerative ones. </a:t>
          </a:r>
          <a:endParaRPr lang="fa-IR" sz="2800" kern="1200" dirty="0"/>
        </a:p>
      </dsp:txBody>
      <dsp:txXfrm>
        <a:off x="58973" y="60433"/>
        <a:ext cx="7273454" cy="1090124"/>
      </dsp:txXfrm>
    </dsp:sp>
    <dsp:sp modelId="{A7A50DFB-E31E-4B4B-A305-1E51828C4919}">
      <dsp:nvSpPr>
        <dsp:cNvPr id="0" name=""/>
        <dsp:cNvSpPr/>
      </dsp:nvSpPr>
      <dsp:spPr>
        <a:xfrm>
          <a:off x="0" y="1220795"/>
          <a:ext cx="7391400" cy="1208070"/>
        </a:xfrm>
        <a:prstGeom prst="roundRect">
          <a:avLst/>
        </a:prstGeom>
        <a:gradFill rotWithShape="0">
          <a:gsLst>
            <a:gs pos="0">
              <a:schemeClr val="accent4">
                <a:hueOff val="-2191750"/>
                <a:satOff val="-2322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4">
                <a:hueOff val="-2191750"/>
                <a:satOff val="-2322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normal tendon + a traumatic event = RCT. </a:t>
          </a:r>
          <a:endParaRPr lang="fa-IR" sz="2800" kern="1200"/>
        </a:p>
      </dsp:txBody>
      <dsp:txXfrm>
        <a:off x="58973" y="1279768"/>
        <a:ext cx="7273454" cy="1090124"/>
      </dsp:txXfrm>
    </dsp:sp>
    <dsp:sp modelId="{A7E438DD-C03C-466A-96E3-0948BB872328}">
      <dsp:nvSpPr>
        <dsp:cNvPr id="0" name=""/>
        <dsp:cNvSpPr/>
      </dsp:nvSpPr>
      <dsp:spPr>
        <a:xfrm>
          <a:off x="0" y="2440130"/>
          <a:ext cx="7391400" cy="1208070"/>
        </a:xfrm>
        <a:prstGeom prst="roundRect">
          <a:avLst/>
        </a:prstGeom>
        <a:gradFill rotWithShape="0">
          <a:gsLst>
            <a:gs pos="0">
              <a:schemeClr val="accent4">
                <a:hueOff val="-4383499"/>
                <a:satOff val="-4644"/>
                <a:lumOff val="-12548"/>
                <a:alphaOff val="0"/>
                <a:tint val="98000"/>
                <a:lumMod val="100000"/>
              </a:schemeClr>
            </a:gs>
            <a:gs pos="100000">
              <a:schemeClr val="accent4">
                <a:hueOff val="-4383499"/>
                <a:satOff val="-4644"/>
                <a:lumOff val="-1254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Take home message</a:t>
          </a:r>
          <a:r>
            <a:rPr lang="en-US" sz="2800" kern="1200" dirty="0"/>
            <a:t>: in traumatic cases do not wait too long. It is better to treat these sooner rather than later.</a:t>
          </a:r>
          <a:endParaRPr lang="fa-IR" sz="2800" kern="1200" dirty="0"/>
        </a:p>
      </dsp:txBody>
      <dsp:txXfrm>
        <a:off x="58973" y="2499103"/>
        <a:ext cx="7273454" cy="1090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C4419-D7F7-43FE-9B4C-392ABAA24A3D}">
      <dsp:nvSpPr>
        <dsp:cNvPr id="0" name=""/>
        <dsp:cNvSpPr/>
      </dsp:nvSpPr>
      <dsp:spPr>
        <a:xfrm>
          <a:off x="0" y="1094898"/>
          <a:ext cx="7772400" cy="145986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58368-D2B8-420C-A70B-78A681B0F5DC}">
      <dsp:nvSpPr>
        <dsp:cNvPr id="0" name=""/>
        <dsp:cNvSpPr/>
      </dsp:nvSpPr>
      <dsp:spPr>
        <a:xfrm>
          <a:off x="0" y="0"/>
          <a:ext cx="6995160" cy="1459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362712" numCol="1" spcCol="1270" anchor="b" anchorCtr="0">
          <a:noAutofit/>
        </a:bodyPr>
        <a:lstStyle/>
        <a:p>
          <a:pPr marL="0" lvl="0" indent="0" algn="ctr" defTabSz="22669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Arial" panose="020B0604020202020204" pitchFamily="34" charset="0"/>
            <a:buNone/>
          </a:pPr>
          <a:r>
            <a:rPr lang="en-US" sz="5100" kern="1200" dirty="0">
              <a:solidFill>
                <a:schemeClr val="bg1"/>
              </a:solidFill>
            </a:rPr>
            <a:t>TREATMENT OPTIONS</a:t>
          </a:r>
          <a:endParaRPr lang="fa-IR" sz="5100" kern="1200" dirty="0">
            <a:solidFill>
              <a:schemeClr val="bg1"/>
            </a:solidFill>
          </a:endParaRPr>
        </a:p>
      </dsp:txBody>
      <dsp:txXfrm>
        <a:off x="0" y="0"/>
        <a:ext cx="6995160" cy="1459864"/>
      </dsp:txXfrm>
    </dsp:sp>
    <dsp:sp modelId="{93987043-312C-4BFD-9F6E-E54A57B7F012}">
      <dsp:nvSpPr>
        <dsp:cNvPr id="0" name=""/>
        <dsp:cNvSpPr/>
      </dsp:nvSpPr>
      <dsp:spPr>
        <a:xfrm>
          <a:off x="3315096" y="1642347"/>
          <a:ext cx="364966" cy="3649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F6AD-7DC5-4539-AA72-85A908A4D9F1}">
      <dsp:nvSpPr>
        <dsp:cNvPr id="0" name=""/>
        <dsp:cNvSpPr/>
      </dsp:nvSpPr>
      <dsp:spPr>
        <a:xfrm>
          <a:off x="213389" y="533392"/>
          <a:ext cx="3020217" cy="3505215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D85D4-98B0-440B-841A-AC66EF15E21F}">
      <dsp:nvSpPr>
        <dsp:cNvPr id="0" name=""/>
        <dsp:cNvSpPr/>
      </dsp:nvSpPr>
      <dsp:spPr>
        <a:xfrm>
          <a:off x="1283671" y="457646"/>
          <a:ext cx="3851452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Arial" panose="020B0604020202020204" pitchFamily="34" charset="0"/>
            <a:buNone/>
          </a:pPr>
          <a:r>
            <a:rPr lang="en-US" sz="2400" kern="1200" dirty="0"/>
            <a:t>ASAD/debridement without repair</a:t>
          </a:r>
          <a:endParaRPr lang="fa-IR" sz="2400" kern="1200" dirty="0"/>
        </a:p>
      </dsp:txBody>
      <dsp:txXfrm>
        <a:off x="1323339" y="497314"/>
        <a:ext cx="3772116" cy="733265"/>
      </dsp:txXfrm>
    </dsp:sp>
    <dsp:sp modelId="{455072FE-15F9-4A75-AE1F-148A9792253A}">
      <dsp:nvSpPr>
        <dsp:cNvPr id="0" name=""/>
        <dsp:cNvSpPr/>
      </dsp:nvSpPr>
      <dsp:spPr>
        <a:xfrm>
          <a:off x="1283671" y="1371823"/>
          <a:ext cx="3851452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Open repair</a:t>
          </a:r>
          <a:endParaRPr lang="fa-IR" sz="2400" kern="1200"/>
        </a:p>
      </dsp:txBody>
      <dsp:txXfrm>
        <a:off x="1323339" y="1411491"/>
        <a:ext cx="3772116" cy="733265"/>
      </dsp:txXfrm>
    </dsp:sp>
    <dsp:sp modelId="{BF81EE98-6E68-41A9-9388-1A0A75D8BC8D}">
      <dsp:nvSpPr>
        <dsp:cNvPr id="0" name=""/>
        <dsp:cNvSpPr/>
      </dsp:nvSpPr>
      <dsp:spPr>
        <a:xfrm>
          <a:off x="1283671" y="2286000"/>
          <a:ext cx="3851452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Mini-open repair</a:t>
          </a:r>
          <a:endParaRPr lang="fa-IR" sz="2400" kern="1200"/>
        </a:p>
      </dsp:txBody>
      <dsp:txXfrm>
        <a:off x="1323339" y="2325668"/>
        <a:ext cx="3772116" cy="733265"/>
      </dsp:txXfrm>
    </dsp:sp>
    <dsp:sp modelId="{F7A1F851-9CBE-4685-9815-C385077A53B8}">
      <dsp:nvSpPr>
        <dsp:cNvPr id="0" name=""/>
        <dsp:cNvSpPr/>
      </dsp:nvSpPr>
      <dsp:spPr>
        <a:xfrm>
          <a:off x="1283671" y="3200176"/>
          <a:ext cx="3851452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Arthroscopic repair</a:t>
          </a:r>
          <a:endParaRPr lang="fa-IR" sz="2400" kern="1200" dirty="0"/>
        </a:p>
      </dsp:txBody>
      <dsp:txXfrm>
        <a:off x="1323339" y="3239844"/>
        <a:ext cx="3772116" cy="733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216F3-A80E-4201-9BA6-CCB966044D32}">
      <dsp:nvSpPr>
        <dsp:cNvPr id="0" name=""/>
        <dsp:cNvSpPr/>
      </dsp:nvSpPr>
      <dsp:spPr>
        <a:xfrm>
          <a:off x="0" y="0"/>
          <a:ext cx="4495800" cy="4495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7B940-D381-44EF-8CCF-50621E73C633}">
      <dsp:nvSpPr>
        <dsp:cNvPr id="0" name=""/>
        <dsp:cNvSpPr/>
      </dsp:nvSpPr>
      <dsp:spPr>
        <a:xfrm>
          <a:off x="2247900" y="0"/>
          <a:ext cx="5524500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Arial" panose="020B0604020202020204" pitchFamily="34" charset="0"/>
            <a:buNone/>
          </a:pPr>
          <a:r>
            <a:rPr lang="en-US" sz="2500" kern="1200" dirty="0"/>
            <a:t>Pain</a:t>
          </a:r>
          <a:endParaRPr lang="fa-IR" sz="2500" kern="1200" dirty="0"/>
        </a:p>
      </dsp:txBody>
      <dsp:txXfrm>
        <a:off x="2247900" y="0"/>
        <a:ext cx="5524500" cy="561976"/>
      </dsp:txXfrm>
    </dsp:sp>
    <dsp:sp modelId="{7A848641-007D-4C02-AD15-D4B584FB2B9F}">
      <dsp:nvSpPr>
        <dsp:cNvPr id="0" name=""/>
        <dsp:cNvSpPr/>
      </dsp:nvSpPr>
      <dsp:spPr>
        <a:xfrm>
          <a:off x="393383" y="561976"/>
          <a:ext cx="3709033" cy="370903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E5D162-29E6-4626-B014-872E7400B7B6}">
      <dsp:nvSpPr>
        <dsp:cNvPr id="0" name=""/>
        <dsp:cNvSpPr/>
      </dsp:nvSpPr>
      <dsp:spPr>
        <a:xfrm>
          <a:off x="2247900" y="561976"/>
          <a:ext cx="5524500" cy="370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Functional deficits</a:t>
          </a:r>
          <a:endParaRPr lang="fa-IR" sz="2500" kern="1200"/>
        </a:p>
      </dsp:txBody>
      <dsp:txXfrm>
        <a:off x="2247900" y="561976"/>
        <a:ext cx="5524500" cy="561976"/>
      </dsp:txXfrm>
    </dsp:sp>
    <dsp:sp modelId="{26345E66-A212-493D-A990-0E467F48BB24}">
      <dsp:nvSpPr>
        <dsp:cNvPr id="0" name=""/>
        <dsp:cNvSpPr/>
      </dsp:nvSpPr>
      <dsp:spPr>
        <a:xfrm>
          <a:off x="786766" y="1123952"/>
          <a:ext cx="2922267" cy="29222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E2614-0D7C-4A75-B414-E101B7BB963B}">
      <dsp:nvSpPr>
        <dsp:cNvPr id="0" name=""/>
        <dsp:cNvSpPr/>
      </dsp:nvSpPr>
      <dsp:spPr>
        <a:xfrm>
          <a:off x="2247900" y="1123952"/>
          <a:ext cx="5524500" cy="29222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Failure to respond to nonoperative care</a:t>
          </a:r>
          <a:endParaRPr lang="fa-IR" sz="2500" kern="1200"/>
        </a:p>
      </dsp:txBody>
      <dsp:txXfrm>
        <a:off x="2247900" y="1123952"/>
        <a:ext cx="5524500" cy="561972"/>
      </dsp:txXfrm>
    </dsp:sp>
    <dsp:sp modelId="{7B267D8C-9180-432D-96E7-B3D53CCD82BD}">
      <dsp:nvSpPr>
        <dsp:cNvPr id="0" name=""/>
        <dsp:cNvSpPr/>
      </dsp:nvSpPr>
      <dsp:spPr>
        <a:xfrm>
          <a:off x="1180147" y="1685925"/>
          <a:ext cx="2135505" cy="21355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3538FC-DAEE-4D65-ADBC-BC6F9ABD7E7F}">
      <dsp:nvSpPr>
        <dsp:cNvPr id="0" name=""/>
        <dsp:cNvSpPr/>
      </dsp:nvSpPr>
      <dsp:spPr>
        <a:xfrm>
          <a:off x="2247900" y="1685925"/>
          <a:ext cx="5524500" cy="2135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Full-thickness tear</a:t>
          </a:r>
          <a:endParaRPr lang="fa-IR" sz="2500" kern="1200"/>
        </a:p>
      </dsp:txBody>
      <dsp:txXfrm>
        <a:off x="2247900" y="1685925"/>
        <a:ext cx="5524500" cy="561976"/>
      </dsp:txXfrm>
    </dsp:sp>
    <dsp:sp modelId="{78DF01A7-421B-422A-9E88-76ECCB5B3252}">
      <dsp:nvSpPr>
        <dsp:cNvPr id="0" name=""/>
        <dsp:cNvSpPr/>
      </dsp:nvSpPr>
      <dsp:spPr>
        <a:xfrm>
          <a:off x="1573530" y="2247901"/>
          <a:ext cx="1348738" cy="1348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194E6F-6DE9-453E-A497-872FEB09AA8C}">
      <dsp:nvSpPr>
        <dsp:cNvPr id="0" name=""/>
        <dsp:cNvSpPr/>
      </dsp:nvSpPr>
      <dsp:spPr>
        <a:xfrm>
          <a:off x="2247900" y="2247901"/>
          <a:ext cx="5524500" cy="13487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Extensive partial-thickness tear</a:t>
          </a:r>
          <a:endParaRPr lang="fa-IR" sz="2500" kern="1200"/>
        </a:p>
      </dsp:txBody>
      <dsp:txXfrm>
        <a:off x="2247900" y="2247901"/>
        <a:ext cx="5524500" cy="561976"/>
      </dsp:txXfrm>
    </dsp:sp>
    <dsp:sp modelId="{23500AB4-B5C1-4452-9112-DE45935807DC}">
      <dsp:nvSpPr>
        <dsp:cNvPr id="0" name=""/>
        <dsp:cNvSpPr/>
      </dsp:nvSpPr>
      <dsp:spPr>
        <a:xfrm>
          <a:off x="1966913" y="2809877"/>
          <a:ext cx="561972" cy="5619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1ED346-07E7-427C-835B-A75575DE9222}">
      <dsp:nvSpPr>
        <dsp:cNvPr id="0" name=""/>
        <dsp:cNvSpPr/>
      </dsp:nvSpPr>
      <dsp:spPr>
        <a:xfrm>
          <a:off x="2247900" y="2809877"/>
          <a:ext cx="5524500" cy="5619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Acute injury</a:t>
          </a:r>
          <a:endParaRPr lang="fa-IR" sz="2500" kern="1200"/>
        </a:p>
      </dsp:txBody>
      <dsp:txXfrm>
        <a:off x="2247900" y="2809877"/>
        <a:ext cx="5524500" cy="5619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A136E-45CB-46E2-B3D1-D2E409DE904F}">
      <dsp:nvSpPr>
        <dsp:cNvPr id="0" name=""/>
        <dsp:cNvSpPr/>
      </dsp:nvSpPr>
      <dsp:spPr>
        <a:xfrm>
          <a:off x="0" y="4120912"/>
          <a:ext cx="7772400" cy="4509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/>
            <a:t>PATIENTS WANT IT!</a:t>
          </a:r>
          <a:endParaRPr lang="fa-IR" sz="2400" kern="1200"/>
        </a:p>
      </dsp:txBody>
      <dsp:txXfrm>
        <a:off x="0" y="4120912"/>
        <a:ext cx="7772400" cy="450949"/>
      </dsp:txXfrm>
    </dsp:sp>
    <dsp:sp modelId="{9B512FFA-22A3-4B41-A8B8-4033D1942F20}">
      <dsp:nvSpPr>
        <dsp:cNvPr id="0" name=""/>
        <dsp:cNvSpPr/>
      </dsp:nvSpPr>
      <dsp:spPr>
        <a:xfrm rot="10800000">
          <a:off x="0" y="3434116"/>
          <a:ext cx="7772400" cy="69355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Better ROM</a:t>
          </a:r>
          <a:endParaRPr lang="fa-IR" sz="2400" kern="1200"/>
        </a:p>
      </dsp:txBody>
      <dsp:txXfrm rot="10800000">
        <a:off x="0" y="3434116"/>
        <a:ext cx="7772400" cy="450654"/>
      </dsp:txXfrm>
    </dsp:sp>
    <dsp:sp modelId="{FCEE4C4E-EA8A-4D50-98A2-8432C336A980}">
      <dsp:nvSpPr>
        <dsp:cNvPr id="0" name=""/>
        <dsp:cNvSpPr/>
      </dsp:nvSpPr>
      <dsp:spPr>
        <a:xfrm rot="10800000">
          <a:off x="0" y="2747321"/>
          <a:ext cx="7772400" cy="69355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Smaller scars</a:t>
          </a:r>
          <a:endParaRPr lang="fa-IR" sz="2400" kern="1200"/>
        </a:p>
      </dsp:txBody>
      <dsp:txXfrm rot="10800000">
        <a:off x="0" y="2747321"/>
        <a:ext cx="7772400" cy="450654"/>
      </dsp:txXfrm>
    </dsp:sp>
    <dsp:sp modelId="{56F76C60-F8E1-42E9-B87B-2A1F942DD839}">
      <dsp:nvSpPr>
        <dsp:cNvPr id="0" name=""/>
        <dsp:cNvSpPr/>
      </dsp:nvSpPr>
      <dsp:spPr>
        <a:xfrm rot="10800000">
          <a:off x="0" y="2057397"/>
          <a:ext cx="7772400" cy="69355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Less pain, morbidity</a:t>
          </a:r>
          <a:endParaRPr lang="fa-IR" sz="2400" kern="1200"/>
        </a:p>
      </dsp:txBody>
      <dsp:txXfrm rot="10800000">
        <a:off x="0" y="2057397"/>
        <a:ext cx="7772400" cy="450654"/>
      </dsp:txXfrm>
    </dsp:sp>
    <dsp:sp modelId="{E53AE298-5900-47C2-9387-134E01B49373}">
      <dsp:nvSpPr>
        <dsp:cNvPr id="0" name=""/>
        <dsp:cNvSpPr/>
      </dsp:nvSpPr>
      <dsp:spPr>
        <a:xfrm rot="10800000">
          <a:off x="0" y="1373729"/>
          <a:ext cx="7772400" cy="69355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Easier releases(esp. capsule)</a:t>
          </a:r>
          <a:endParaRPr lang="fa-IR" sz="2400" kern="1200"/>
        </a:p>
      </dsp:txBody>
      <dsp:txXfrm rot="10800000">
        <a:off x="0" y="1373729"/>
        <a:ext cx="7772400" cy="450654"/>
      </dsp:txXfrm>
    </dsp:sp>
    <dsp:sp modelId="{9244F52D-DCAC-4EBA-8D1E-F30B0800FEDB}">
      <dsp:nvSpPr>
        <dsp:cNvPr id="0" name=""/>
        <dsp:cNvSpPr/>
      </dsp:nvSpPr>
      <dsp:spPr>
        <a:xfrm rot="10800000">
          <a:off x="0" y="686934"/>
          <a:ext cx="7772400" cy="69355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Visualize all pathology-labral tears, biceps, OA, etc.</a:t>
          </a:r>
          <a:endParaRPr lang="fa-IR" sz="2400" kern="1200"/>
        </a:p>
      </dsp:txBody>
      <dsp:txXfrm rot="10800000">
        <a:off x="0" y="686934"/>
        <a:ext cx="7772400" cy="450654"/>
      </dsp:txXfrm>
    </dsp:sp>
    <dsp:sp modelId="{105C1A75-A1EC-47F0-ADCC-278E9C1C662A}">
      <dsp:nvSpPr>
        <dsp:cNvPr id="0" name=""/>
        <dsp:cNvSpPr/>
      </dsp:nvSpPr>
      <dsp:spPr>
        <a:xfrm rot="10800000">
          <a:off x="0" y="138"/>
          <a:ext cx="7772400" cy="69355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Arial" panose="020B0604020202020204" pitchFamily="34" charset="0"/>
            <a:buNone/>
          </a:pPr>
          <a:r>
            <a:rPr lang="en-US" sz="2400" kern="1200"/>
            <a:t>See both sides of cuff</a:t>
          </a:r>
          <a:endParaRPr lang="fa-IR" sz="2400" kern="1200"/>
        </a:p>
      </dsp:txBody>
      <dsp:txXfrm rot="10800000">
        <a:off x="0" y="138"/>
        <a:ext cx="7772400" cy="450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D534E-8501-4005-9A7E-330B81AEAA9D}">
      <dsp:nvSpPr>
        <dsp:cNvPr id="0" name=""/>
        <dsp:cNvSpPr/>
      </dsp:nvSpPr>
      <dsp:spPr>
        <a:xfrm>
          <a:off x="-4824232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9525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8CB0F-A484-4701-AF6F-8071D992F5C4}">
      <dsp:nvSpPr>
        <dsp:cNvPr id="0" name=""/>
        <dsp:cNvSpPr/>
      </dsp:nvSpPr>
      <dsp:spPr>
        <a:xfrm>
          <a:off x="403315" y="266614"/>
          <a:ext cx="7310688" cy="53357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522" tIns="71120" rIns="71120" bIns="7112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Arial" panose="020B0604020202020204" pitchFamily="34" charset="0"/>
            <a:buNone/>
          </a:pPr>
          <a:r>
            <a:rPr lang="en-US" sz="2800" kern="1200"/>
            <a:t>Learning curve</a:t>
          </a:r>
          <a:endParaRPr lang="fa-IR" sz="2800" kern="1200"/>
        </a:p>
      </dsp:txBody>
      <dsp:txXfrm>
        <a:off x="403315" y="266614"/>
        <a:ext cx="7310688" cy="533570"/>
      </dsp:txXfrm>
    </dsp:sp>
    <dsp:sp modelId="{A8FB2401-25A1-4A41-B17C-133E90B73A07}">
      <dsp:nvSpPr>
        <dsp:cNvPr id="0" name=""/>
        <dsp:cNvSpPr/>
      </dsp:nvSpPr>
      <dsp:spPr>
        <a:xfrm>
          <a:off x="69833" y="199918"/>
          <a:ext cx="666963" cy="666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82603-A636-4497-8EBB-653420D89FA8}">
      <dsp:nvSpPr>
        <dsp:cNvPr id="0" name=""/>
        <dsp:cNvSpPr/>
      </dsp:nvSpPr>
      <dsp:spPr>
        <a:xfrm>
          <a:off x="785656" y="1066714"/>
          <a:ext cx="6928347" cy="53357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59934"/>
                <a:satOff val="4565"/>
                <a:lumOff val="5513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-59934"/>
                <a:satOff val="4565"/>
                <a:lumOff val="551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522" tIns="71120" rIns="71120" bIns="7112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Smaller contact area with bone for healing</a:t>
          </a:r>
          <a:endParaRPr lang="fa-IR" sz="2800" kern="1200"/>
        </a:p>
      </dsp:txBody>
      <dsp:txXfrm>
        <a:off x="785656" y="1066714"/>
        <a:ext cx="6928347" cy="533570"/>
      </dsp:txXfrm>
    </dsp:sp>
    <dsp:sp modelId="{87505233-6F65-4F55-BF72-2CAA2F20334E}">
      <dsp:nvSpPr>
        <dsp:cNvPr id="0" name=""/>
        <dsp:cNvSpPr/>
      </dsp:nvSpPr>
      <dsp:spPr>
        <a:xfrm>
          <a:off x="452174" y="1000018"/>
          <a:ext cx="666963" cy="666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shade val="80000"/>
              <a:hueOff val="-59934"/>
              <a:satOff val="4565"/>
              <a:lumOff val="55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0228F-49E3-4A21-AE9C-7BB8DA6C273B}">
      <dsp:nvSpPr>
        <dsp:cNvPr id="0" name=""/>
        <dsp:cNvSpPr/>
      </dsp:nvSpPr>
      <dsp:spPr>
        <a:xfrm>
          <a:off x="903004" y="1866814"/>
          <a:ext cx="6810999" cy="53357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868"/>
                <a:satOff val="9129"/>
                <a:lumOff val="11026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-119868"/>
                <a:satOff val="9129"/>
                <a:lumOff val="1102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522" tIns="71120" rIns="71120" bIns="7112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High </a:t>
          </a:r>
          <a:r>
            <a:rPr lang="en-US" sz="2800" kern="1200" dirty="0" err="1"/>
            <a:t>retear</a:t>
          </a:r>
          <a:r>
            <a:rPr lang="en-US" sz="2800" kern="1200" dirty="0"/>
            <a:t> rate by ultrasound reported</a:t>
          </a:r>
          <a:endParaRPr lang="fa-IR" sz="2800" kern="1200" dirty="0"/>
        </a:p>
      </dsp:txBody>
      <dsp:txXfrm>
        <a:off x="903004" y="1866814"/>
        <a:ext cx="6810999" cy="533570"/>
      </dsp:txXfrm>
    </dsp:sp>
    <dsp:sp modelId="{3AC5D362-3155-4B5E-86F7-F79EC1F14712}">
      <dsp:nvSpPr>
        <dsp:cNvPr id="0" name=""/>
        <dsp:cNvSpPr/>
      </dsp:nvSpPr>
      <dsp:spPr>
        <a:xfrm>
          <a:off x="569522" y="1800118"/>
          <a:ext cx="666963" cy="666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shade val="80000"/>
              <a:hueOff val="-119868"/>
              <a:satOff val="9129"/>
              <a:lumOff val="110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680A2-8BD7-4C64-B72D-157734274091}">
      <dsp:nvSpPr>
        <dsp:cNvPr id="0" name=""/>
        <dsp:cNvSpPr/>
      </dsp:nvSpPr>
      <dsp:spPr>
        <a:xfrm>
          <a:off x="785656" y="2666914"/>
          <a:ext cx="6928347" cy="53357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803"/>
                <a:satOff val="13694"/>
                <a:lumOff val="16539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-179803"/>
                <a:satOff val="13694"/>
                <a:lumOff val="1653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522" tIns="71120" rIns="71120" bIns="7112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Pain from resorption of anchors</a:t>
          </a:r>
          <a:endParaRPr lang="fa-IR" sz="2800" kern="1200"/>
        </a:p>
      </dsp:txBody>
      <dsp:txXfrm>
        <a:off x="785656" y="2666914"/>
        <a:ext cx="6928347" cy="533570"/>
      </dsp:txXfrm>
    </dsp:sp>
    <dsp:sp modelId="{7CD5F3A8-7DF8-497F-8D97-D6407B84D7B4}">
      <dsp:nvSpPr>
        <dsp:cNvPr id="0" name=""/>
        <dsp:cNvSpPr/>
      </dsp:nvSpPr>
      <dsp:spPr>
        <a:xfrm>
          <a:off x="452174" y="2600218"/>
          <a:ext cx="666963" cy="666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shade val="80000"/>
              <a:hueOff val="-179803"/>
              <a:satOff val="13694"/>
              <a:lumOff val="16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87908-A1CF-4567-8273-E7C3C203A402}">
      <dsp:nvSpPr>
        <dsp:cNvPr id="0" name=""/>
        <dsp:cNvSpPr/>
      </dsp:nvSpPr>
      <dsp:spPr>
        <a:xfrm>
          <a:off x="403315" y="3467014"/>
          <a:ext cx="7310688" cy="53357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737"/>
                <a:satOff val="18259"/>
                <a:lumOff val="22052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-239737"/>
                <a:satOff val="18259"/>
                <a:lumOff val="2205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522" tIns="71120" rIns="71120" bIns="7112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Coding/reimbursement problems</a:t>
          </a:r>
          <a:endParaRPr lang="fa-IR" sz="2800" kern="1200"/>
        </a:p>
      </dsp:txBody>
      <dsp:txXfrm>
        <a:off x="403315" y="3467014"/>
        <a:ext cx="7310688" cy="533570"/>
      </dsp:txXfrm>
    </dsp:sp>
    <dsp:sp modelId="{24128226-859C-40F4-BDAF-64B1F5AC573B}">
      <dsp:nvSpPr>
        <dsp:cNvPr id="0" name=""/>
        <dsp:cNvSpPr/>
      </dsp:nvSpPr>
      <dsp:spPr>
        <a:xfrm>
          <a:off x="69833" y="3400318"/>
          <a:ext cx="666963" cy="666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shade val="80000"/>
              <a:hueOff val="-239737"/>
              <a:satOff val="18259"/>
              <a:lumOff val="220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7748F-7247-4DFB-84DB-0613E23CE0FB}">
      <dsp:nvSpPr>
        <dsp:cNvPr id="0" name=""/>
        <dsp:cNvSpPr/>
      </dsp:nvSpPr>
      <dsp:spPr>
        <a:xfrm>
          <a:off x="457235" y="24"/>
          <a:ext cx="1904981" cy="11429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SzPct val="100000"/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bg1"/>
              </a:solidFill>
            </a:rPr>
            <a:t>1- Define tear</a:t>
          </a:r>
          <a:endParaRPr lang="fa-IR" sz="2400" kern="1200" dirty="0">
            <a:solidFill>
              <a:schemeClr val="bg1"/>
            </a:solidFill>
          </a:endParaRPr>
        </a:p>
      </dsp:txBody>
      <dsp:txXfrm>
        <a:off x="490712" y="33501"/>
        <a:ext cx="1838027" cy="1076034"/>
      </dsp:txXfrm>
    </dsp:sp>
    <dsp:sp modelId="{6501138D-7B50-4F5C-AE77-D8D1C9870734}">
      <dsp:nvSpPr>
        <dsp:cNvPr id="0" name=""/>
        <dsp:cNvSpPr/>
      </dsp:nvSpPr>
      <dsp:spPr>
        <a:xfrm>
          <a:off x="2529855" y="335300"/>
          <a:ext cx="403856" cy="472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</dsp:txBody>
      <dsp:txXfrm>
        <a:off x="2529855" y="429787"/>
        <a:ext cx="282699" cy="283461"/>
      </dsp:txXfrm>
    </dsp:sp>
    <dsp:sp modelId="{D558CB18-3B5E-4557-A11D-8027848FA78A}">
      <dsp:nvSpPr>
        <dsp:cNvPr id="0" name=""/>
        <dsp:cNvSpPr/>
      </dsp:nvSpPr>
      <dsp:spPr>
        <a:xfrm>
          <a:off x="3124209" y="24"/>
          <a:ext cx="1904981" cy="1142988"/>
        </a:xfrm>
        <a:prstGeom prst="roundRect">
          <a:avLst>
            <a:gd name="adj" fmla="val 10000"/>
          </a:avLst>
        </a:prstGeom>
        <a:solidFill>
          <a:schemeClr val="accent3">
            <a:hueOff val="-544413"/>
            <a:satOff val="2171"/>
            <a:lumOff val="15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2- Mobilize tendons</a:t>
          </a:r>
          <a:endParaRPr lang="fa-IR" sz="2400" kern="1200" dirty="0">
            <a:solidFill>
              <a:schemeClr val="bg1"/>
            </a:solidFill>
          </a:endParaRPr>
        </a:p>
      </dsp:txBody>
      <dsp:txXfrm>
        <a:off x="3157686" y="33501"/>
        <a:ext cx="1838027" cy="1076034"/>
      </dsp:txXfrm>
    </dsp:sp>
    <dsp:sp modelId="{51EA30C1-DA8C-483B-BCBE-F73EC3E815BE}">
      <dsp:nvSpPr>
        <dsp:cNvPr id="0" name=""/>
        <dsp:cNvSpPr/>
      </dsp:nvSpPr>
      <dsp:spPr>
        <a:xfrm>
          <a:off x="5196829" y="335300"/>
          <a:ext cx="403856" cy="472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635148"/>
            <a:satOff val="2533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</dsp:txBody>
      <dsp:txXfrm>
        <a:off x="5196829" y="429787"/>
        <a:ext cx="282699" cy="283461"/>
      </dsp:txXfrm>
    </dsp:sp>
    <dsp:sp modelId="{5CBF5F4E-2736-4229-AD6A-7A1E0748DDE2}">
      <dsp:nvSpPr>
        <dsp:cNvPr id="0" name=""/>
        <dsp:cNvSpPr/>
      </dsp:nvSpPr>
      <dsp:spPr>
        <a:xfrm>
          <a:off x="5791183" y="24"/>
          <a:ext cx="1904981" cy="1142988"/>
        </a:xfrm>
        <a:prstGeom prst="roundRect">
          <a:avLst>
            <a:gd name="adj" fmla="val 10000"/>
          </a:avLst>
        </a:prstGeom>
        <a:solidFill>
          <a:schemeClr val="accent3">
            <a:hueOff val="-1088825"/>
            <a:satOff val="4342"/>
            <a:lumOff val="30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3- Prepare tuberosity</a:t>
          </a:r>
          <a:endParaRPr lang="fa-IR" sz="2400" kern="1200" dirty="0">
            <a:solidFill>
              <a:schemeClr val="bg1"/>
            </a:solidFill>
          </a:endParaRPr>
        </a:p>
      </dsp:txBody>
      <dsp:txXfrm>
        <a:off x="5824660" y="33501"/>
        <a:ext cx="1838027" cy="1076034"/>
      </dsp:txXfrm>
    </dsp:sp>
    <dsp:sp modelId="{52638680-CA79-41EF-9E99-8D76DB0CAD46}">
      <dsp:nvSpPr>
        <dsp:cNvPr id="0" name=""/>
        <dsp:cNvSpPr/>
      </dsp:nvSpPr>
      <dsp:spPr>
        <a:xfrm rot="5400000">
          <a:off x="6541745" y="1276361"/>
          <a:ext cx="403856" cy="472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270296"/>
            <a:satOff val="5066"/>
            <a:lumOff val="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</dsp:txBody>
      <dsp:txXfrm rot="-5400000">
        <a:off x="6601943" y="1310651"/>
        <a:ext cx="283461" cy="282699"/>
      </dsp:txXfrm>
    </dsp:sp>
    <dsp:sp modelId="{132FAAA1-E907-4A75-8A03-D1D53A11EEF5}">
      <dsp:nvSpPr>
        <dsp:cNvPr id="0" name=""/>
        <dsp:cNvSpPr/>
      </dsp:nvSpPr>
      <dsp:spPr>
        <a:xfrm>
          <a:off x="5791183" y="1905005"/>
          <a:ext cx="1904981" cy="1142988"/>
        </a:xfrm>
        <a:prstGeom prst="roundRect">
          <a:avLst>
            <a:gd name="adj" fmla="val 10000"/>
          </a:avLst>
        </a:prstGeom>
        <a:solidFill>
          <a:schemeClr val="accent3">
            <a:hueOff val="-1633238"/>
            <a:satOff val="6513"/>
            <a:lumOff val="453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4- Cuff reduction</a:t>
          </a:r>
          <a:endParaRPr lang="fa-IR" sz="2400" kern="1200" dirty="0">
            <a:solidFill>
              <a:schemeClr val="bg1"/>
            </a:solidFill>
          </a:endParaRPr>
        </a:p>
      </dsp:txBody>
      <dsp:txXfrm>
        <a:off x="5824660" y="1938482"/>
        <a:ext cx="1838027" cy="1076034"/>
      </dsp:txXfrm>
    </dsp:sp>
    <dsp:sp modelId="{EA6EEDFB-775E-45E3-B18D-B5DD4107BF99}">
      <dsp:nvSpPr>
        <dsp:cNvPr id="0" name=""/>
        <dsp:cNvSpPr/>
      </dsp:nvSpPr>
      <dsp:spPr>
        <a:xfrm rot="10800000">
          <a:off x="5219688" y="2240282"/>
          <a:ext cx="403856" cy="472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905444"/>
            <a:satOff val="7599"/>
            <a:lumOff val="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</dsp:txBody>
      <dsp:txXfrm rot="10800000">
        <a:off x="5340845" y="2334769"/>
        <a:ext cx="282699" cy="283461"/>
      </dsp:txXfrm>
    </dsp:sp>
    <dsp:sp modelId="{9B7214E1-C8C0-4E91-B6D2-9E7561354B8F}">
      <dsp:nvSpPr>
        <dsp:cNvPr id="0" name=""/>
        <dsp:cNvSpPr/>
      </dsp:nvSpPr>
      <dsp:spPr>
        <a:xfrm>
          <a:off x="3124209" y="1905005"/>
          <a:ext cx="1904981" cy="1142988"/>
        </a:xfrm>
        <a:prstGeom prst="roundRect">
          <a:avLst>
            <a:gd name="adj" fmla="val 10000"/>
          </a:avLst>
        </a:prstGeom>
        <a:solidFill>
          <a:schemeClr val="accent3">
            <a:hueOff val="-2177650"/>
            <a:satOff val="8685"/>
            <a:lumOff val="605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5- Place anchors</a:t>
          </a:r>
          <a:endParaRPr lang="fa-IR" sz="2400" kern="1200" dirty="0">
            <a:solidFill>
              <a:schemeClr val="bg1"/>
            </a:solidFill>
          </a:endParaRPr>
        </a:p>
      </dsp:txBody>
      <dsp:txXfrm>
        <a:off x="3157686" y="1938482"/>
        <a:ext cx="1838027" cy="1076034"/>
      </dsp:txXfrm>
    </dsp:sp>
    <dsp:sp modelId="{C3DF75ED-6977-4CBC-9C1B-A79379F4D76E}">
      <dsp:nvSpPr>
        <dsp:cNvPr id="0" name=""/>
        <dsp:cNvSpPr/>
      </dsp:nvSpPr>
      <dsp:spPr>
        <a:xfrm rot="10800000">
          <a:off x="2552714" y="2240282"/>
          <a:ext cx="403856" cy="472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540592"/>
            <a:satOff val="10132"/>
            <a:lumOff val="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</dsp:txBody>
      <dsp:txXfrm rot="10800000">
        <a:off x="2673871" y="2334769"/>
        <a:ext cx="282699" cy="283461"/>
      </dsp:txXfrm>
    </dsp:sp>
    <dsp:sp modelId="{E44B3CE5-555C-42FC-A768-0E34CFC210C7}">
      <dsp:nvSpPr>
        <dsp:cNvPr id="0" name=""/>
        <dsp:cNvSpPr/>
      </dsp:nvSpPr>
      <dsp:spPr>
        <a:xfrm>
          <a:off x="457235" y="1905005"/>
          <a:ext cx="1904981" cy="1142988"/>
        </a:xfrm>
        <a:prstGeom prst="roundRect">
          <a:avLst>
            <a:gd name="adj" fmla="val 10000"/>
          </a:avLst>
        </a:prstGeom>
        <a:solidFill>
          <a:schemeClr val="accent3">
            <a:hueOff val="-2722063"/>
            <a:satOff val="10856"/>
            <a:lumOff val="756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6- Suture management</a:t>
          </a:r>
          <a:endParaRPr lang="fa-IR" sz="2400" kern="1200" dirty="0">
            <a:solidFill>
              <a:schemeClr val="bg1"/>
            </a:solidFill>
          </a:endParaRPr>
        </a:p>
      </dsp:txBody>
      <dsp:txXfrm>
        <a:off x="490712" y="1938482"/>
        <a:ext cx="1838027" cy="1076034"/>
      </dsp:txXfrm>
    </dsp:sp>
    <dsp:sp modelId="{18CA6285-5A12-44D5-9C5E-B53AE5497248}">
      <dsp:nvSpPr>
        <dsp:cNvPr id="0" name=""/>
        <dsp:cNvSpPr/>
      </dsp:nvSpPr>
      <dsp:spPr>
        <a:xfrm rot="5400000">
          <a:off x="1319281" y="3181343"/>
          <a:ext cx="406753" cy="472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175740"/>
            <a:satOff val="12665"/>
            <a:lumOff val="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</dsp:txBody>
      <dsp:txXfrm rot="-5400000">
        <a:off x="1380927" y="3214184"/>
        <a:ext cx="283461" cy="284727"/>
      </dsp:txXfrm>
    </dsp:sp>
    <dsp:sp modelId="{E30AC0E0-D2D9-4A2A-8E70-0B562723AC92}">
      <dsp:nvSpPr>
        <dsp:cNvPr id="0" name=""/>
        <dsp:cNvSpPr/>
      </dsp:nvSpPr>
      <dsp:spPr>
        <a:xfrm>
          <a:off x="457235" y="3809986"/>
          <a:ext cx="2362195" cy="1142988"/>
        </a:xfrm>
        <a:prstGeom prst="roundRect">
          <a:avLst>
            <a:gd name="adj" fmla="val 10000"/>
          </a:avLst>
        </a:prstGeom>
        <a:solidFill>
          <a:schemeClr val="accent3">
            <a:hueOff val="-3266475"/>
            <a:satOff val="13027"/>
            <a:lumOff val="90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7- Pass sutures through tear edge</a:t>
          </a:r>
          <a:endParaRPr lang="fa-IR" sz="2400" kern="1200" dirty="0">
            <a:solidFill>
              <a:schemeClr val="bg1"/>
            </a:solidFill>
          </a:endParaRPr>
        </a:p>
      </dsp:txBody>
      <dsp:txXfrm>
        <a:off x="490712" y="3843463"/>
        <a:ext cx="2295241" cy="1076034"/>
      </dsp:txXfrm>
    </dsp:sp>
    <dsp:sp modelId="{4A169E17-67A5-4D83-8891-A75AB88B7AEC}">
      <dsp:nvSpPr>
        <dsp:cNvPr id="0" name=""/>
        <dsp:cNvSpPr/>
      </dsp:nvSpPr>
      <dsp:spPr>
        <a:xfrm>
          <a:off x="2987069" y="4145263"/>
          <a:ext cx="403856" cy="472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810888"/>
            <a:satOff val="15198"/>
            <a:lumOff val="1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</dsp:txBody>
      <dsp:txXfrm>
        <a:off x="2987069" y="4239750"/>
        <a:ext cx="282699" cy="283461"/>
      </dsp:txXfrm>
    </dsp:sp>
    <dsp:sp modelId="{50D7711E-0847-4FBE-BE03-21C6C32BEDD0}">
      <dsp:nvSpPr>
        <dsp:cNvPr id="0" name=""/>
        <dsp:cNvSpPr/>
      </dsp:nvSpPr>
      <dsp:spPr>
        <a:xfrm>
          <a:off x="3581423" y="3809986"/>
          <a:ext cx="1904981" cy="1142988"/>
        </a:xfrm>
        <a:prstGeom prst="roundRect">
          <a:avLst>
            <a:gd name="adj" fmla="val 10000"/>
          </a:avLst>
        </a:prstGeom>
        <a:solidFill>
          <a:schemeClr val="accent3">
            <a:hueOff val="-3810888"/>
            <a:satOff val="15198"/>
            <a:lumOff val="10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8- Knot tying</a:t>
          </a:r>
          <a:endParaRPr lang="fa-IR" sz="2400" kern="1200" dirty="0">
            <a:solidFill>
              <a:schemeClr val="bg1"/>
            </a:solidFill>
          </a:endParaRPr>
        </a:p>
      </dsp:txBody>
      <dsp:txXfrm>
        <a:off x="3614900" y="3843463"/>
        <a:ext cx="1838027" cy="107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CCC2E5-E8B8-4532-A865-A540D2D4757E}" type="datetimeFigureOut">
              <a:rPr lang="fa-IR" smtClean="0"/>
              <a:pPr>
                <a:defRPr/>
              </a:pPr>
              <a:t>24/07/1438</a:t>
            </a:fld>
            <a:endParaRPr lang="fa-I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a-I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noProof="0" dirty="0"/>
              <a:t>Edit Master text styles</a:t>
            </a:r>
          </a:p>
          <a:p>
            <a:pPr lvl="1"/>
            <a:r>
              <a:rPr lang="en-US" altLang="fa-IR" noProof="0" dirty="0"/>
              <a:t>Second level</a:t>
            </a:r>
          </a:p>
          <a:p>
            <a:pPr lvl="2"/>
            <a:r>
              <a:rPr lang="en-US" altLang="fa-IR" noProof="0" dirty="0"/>
              <a:t>Third level</a:t>
            </a:r>
          </a:p>
          <a:p>
            <a:pPr lvl="3"/>
            <a:r>
              <a:rPr lang="en-US" altLang="fa-IR" noProof="0" dirty="0"/>
              <a:t>Fourth level</a:t>
            </a:r>
          </a:p>
          <a:p>
            <a:pPr lvl="4"/>
            <a:r>
              <a:rPr lang="en-US" altLang="fa-IR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F5C1F5-A38A-4D2A-BCD2-C3DD1E70BE01}" type="slidenum">
              <a:rPr lang="fa-IR" smtClean="0"/>
              <a:pPr>
                <a:defRPr/>
              </a:pPr>
              <a:t>‹#›</a:t>
            </a:fld>
            <a:endParaRPr lang="fa-I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046888-342A-40BE-ACF3-AD88795E36E4}" type="slidenum">
              <a:rPr lang="fa-IR" altLang="fa-I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a-IR" altLang="fa-I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11CCABB2-59BE-4021-A4FB-32B73C5DC339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09357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8CABA-C5C0-442C-8DEC-D7FCA29B9638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7620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FF71F-061B-4E63-82AD-2F4C7401391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9364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709A7-20D2-4517-B25E-CBA65E13E36D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3724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F0232-421C-4C5F-BDBE-ED2E4EC8BEE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2556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130D4-CBEE-421D-A9B6-073805F9592F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8922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7F237-F9FB-4390-AC97-D39A7AA4929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3263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8FFC-75C3-4208-851D-AD96B6F67359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97898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22A61-A28E-42BE-8D33-A57674D77CB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497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F73EB-ED15-4D44-BAB7-6B832E758658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6328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D07B4-2617-4B4A-ABEF-0123548A773D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2564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4A6E7-37CF-4F64-B4A4-A362C3F81F80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1304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8F90-D5DD-4408-B131-D047A3AB5434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2219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4CDC8-04A1-4B7D-969B-6B11A45D924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8655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BDB5B-B7D7-44CA-9C5E-49EB76ACD14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1924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94C51-CAF3-43E6-B323-531A0D647CCF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54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A2AE0-EA97-4CDF-9E0C-244667C28029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2761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5BDEDE-A030-40C7-A6A1-64490C2E1D6C}" type="slidenum">
              <a:rPr lang="en-US" altLang="fa-IR" smtClean="0"/>
              <a:pPr>
                <a:defRPr/>
              </a:pPr>
              <a:t>‹#›</a:t>
            </a:fld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3058096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605;&#1585;&#1583;&#1575;&#1606;&#1740;\3-&#1705;&#1606;&#1711;&#1585;&#1607;%20&#1607;&#1575;\95\&#1580;&#1575;&#1605;&#1593;&#1607;%20&#1580;&#1585;&#1575;&#1581;&#1575;&#1606;%20&#1585;&#1608;&#1578;&#1575;&#1578;&#1608;&#1585;%20&#1705;&#1575;&#1601;new\How%20rotator%20cuff%20injuries%20occur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6858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rtl="1" eaLnBrk="1" hangingPunct="1">
              <a:defRPr/>
            </a:pPr>
            <a:r>
              <a:rPr lang="fa-IR" altLang="fa-IR" sz="7200" b="1" i="1" kern="0" spc="-300" dirty="0" err="1">
                <a:solidFill>
                  <a:schemeClr val="bg1"/>
                </a:solidFill>
                <a:latin typeface="Showcard Gothic" pitchFamily="82" charset="0"/>
              </a:rPr>
              <a:t>بسم</a:t>
            </a:r>
            <a:r>
              <a:rPr lang="fa-IR" altLang="fa-IR" sz="7200" b="1" i="1" kern="0" spc="-300" dirty="0">
                <a:solidFill>
                  <a:schemeClr val="bg1"/>
                </a:solidFill>
                <a:latin typeface="Showcard Gothic" pitchFamily="82" charset="0"/>
              </a:rPr>
              <a:t> الله </a:t>
            </a:r>
            <a:r>
              <a:rPr lang="fa-IR" altLang="fa-IR" sz="7200" b="1" i="1" kern="0" spc="-300" dirty="0" err="1">
                <a:solidFill>
                  <a:schemeClr val="bg1"/>
                </a:solidFill>
                <a:latin typeface="Showcard Gothic" pitchFamily="82" charset="0"/>
              </a:rPr>
              <a:t>الرحمن</a:t>
            </a:r>
            <a:r>
              <a:rPr lang="fa-IR" altLang="fa-IR" sz="7200" b="1" i="1" kern="0" spc="-300" dirty="0">
                <a:solidFill>
                  <a:schemeClr val="bg1"/>
                </a:solidFill>
                <a:latin typeface="Showcard Gothic" pitchFamily="82" charset="0"/>
              </a:rPr>
              <a:t> </a:t>
            </a:r>
            <a:r>
              <a:rPr lang="fa-IR" altLang="fa-IR" sz="7200" b="1" i="1" kern="0" spc="-300" dirty="0" err="1">
                <a:solidFill>
                  <a:schemeClr val="bg1"/>
                </a:solidFill>
                <a:latin typeface="Showcard Gothic" pitchFamily="82" charset="0"/>
              </a:rPr>
              <a:t>الرحیم</a:t>
            </a:r>
            <a:endParaRPr lang="fa-IR" altLang="fa-IR" sz="7200" b="1" i="1" kern="0" spc="-3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 rotator cuff injuries occu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66800"/>
            <a:ext cx="6811963" cy="5108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42113"/>
              </p:ext>
            </p:extLst>
          </p:nvPr>
        </p:nvGraphicFramePr>
        <p:xfrm>
          <a:off x="762000" y="1524000"/>
          <a:ext cx="7391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9143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altLang="fa-IR" sz="4000" dirty="0">
                <a:solidFill>
                  <a:schemeClr val="bg1"/>
                </a:solidFill>
              </a:rPr>
              <a:t>Is it self-limited?!</a:t>
            </a:r>
            <a:endParaRPr lang="fa-IR" altLang="fa-IR" sz="4000" dirty="0">
              <a:solidFill>
                <a:schemeClr val="bg1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75343" y="2057400"/>
            <a:ext cx="7772400" cy="364913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l" rtl="0" eaLnBrk="1" hangingPunct="1"/>
            <a:r>
              <a:rPr lang="en-US" altLang="fa-IR" sz="3200" dirty="0">
                <a:solidFill>
                  <a:schemeClr val="bg1"/>
                </a:solidFill>
              </a:rPr>
              <a:t>Whatever the etiological moment may be, it is very </a:t>
            </a:r>
            <a:r>
              <a:rPr lang="en-US" altLang="fa-IR" sz="3200" b="1" dirty="0">
                <a:solidFill>
                  <a:schemeClr val="bg1"/>
                </a:solidFill>
              </a:rPr>
              <a:t>rare</a:t>
            </a:r>
            <a:r>
              <a:rPr lang="en-US" altLang="fa-IR" sz="3200" dirty="0">
                <a:solidFill>
                  <a:schemeClr val="bg1"/>
                </a:solidFill>
              </a:rPr>
              <a:t> that a tendinous lesion of the cuff heals </a:t>
            </a:r>
            <a:r>
              <a:rPr lang="en-US" altLang="fa-IR" sz="3200" b="1" dirty="0">
                <a:solidFill>
                  <a:schemeClr val="bg1"/>
                </a:solidFill>
              </a:rPr>
              <a:t>spontaneously</a:t>
            </a:r>
            <a:r>
              <a:rPr lang="en-US" altLang="fa-IR" sz="3200" dirty="0">
                <a:solidFill>
                  <a:schemeClr val="bg1"/>
                </a:solidFill>
              </a:rPr>
              <a:t>.</a:t>
            </a:r>
          </a:p>
          <a:p>
            <a:pPr eaLnBrk="1" hangingPunct="1"/>
            <a:endParaRPr lang="fa-IR" altLang="fa-I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99059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fa-IR" sz="4000" dirty="0">
                <a:solidFill>
                  <a:schemeClr val="bg1"/>
                </a:solidFill>
              </a:rPr>
              <a:t>important element</a:t>
            </a:r>
            <a:endParaRPr lang="fa-IR" altLang="fa-IR" sz="4000" dirty="0">
              <a:solidFill>
                <a:schemeClr val="bg1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31162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just" rtl="0" eaLnBrk="1" hangingPunct="1">
              <a:lnSpc>
                <a:spcPct val="150000"/>
              </a:lnSpc>
            </a:pPr>
            <a:r>
              <a:rPr lang="en-US" altLang="fa-IR" sz="3200" dirty="0">
                <a:solidFill>
                  <a:schemeClr val="bg1"/>
                </a:solidFill>
              </a:rPr>
              <a:t>fatty muscular degeneration: a criterion that can guide the physician in assessing the </a:t>
            </a:r>
            <a:r>
              <a:rPr lang="en-US" altLang="fa-IR" sz="3200" b="1" dirty="0">
                <a:solidFill>
                  <a:schemeClr val="bg1"/>
                </a:solidFill>
              </a:rPr>
              <a:t>age</a:t>
            </a:r>
            <a:r>
              <a:rPr lang="en-US" altLang="fa-IR" sz="3200" dirty="0">
                <a:solidFill>
                  <a:schemeClr val="bg1"/>
                </a:solidFill>
              </a:rPr>
              <a:t> of the lesion and </a:t>
            </a:r>
            <a:r>
              <a:rPr lang="en-US" altLang="fa-IR" sz="3200" b="1" dirty="0">
                <a:solidFill>
                  <a:schemeClr val="bg1"/>
                </a:solidFill>
              </a:rPr>
              <a:t>its repair potential</a:t>
            </a:r>
            <a:r>
              <a:rPr lang="en-US" altLang="fa-IR" sz="3200" dirty="0">
                <a:solidFill>
                  <a:schemeClr val="bg1"/>
                </a:solidFill>
              </a:rPr>
              <a:t>.</a:t>
            </a:r>
            <a:endParaRPr lang="fa-IR" altLang="fa-I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657789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8381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4000" dirty="0">
                <a:solidFill>
                  <a:schemeClr val="bg1"/>
                </a:solidFill>
              </a:rPr>
              <a:t>Conservative treatment</a:t>
            </a:r>
            <a:endParaRPr lang="fa-IR" altLang="fa-IR" sz="4000" dirty="0">
              <a:solidFill>
                <a:schemeClr val="bg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4030133"/>
          </a:xfrm>
          <a:solidFill>
            <a:schemeClr val="accent3"/>
          </a:solidFill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170000"/>
              </a:lnSpc>
            </a:pPr>
            <a:r>
              <a:rPr lang="en-US" altLang="fa-IR" sz="2800" dirty="0">
                <a:solidFill>
                  <a:schemeClr val="bg1"/>
                </a:solidFill>
              </a:rPr>
              <a:t>Conservative treatment (requiring valid PT support) is in general reserved for:</a:t>
            </a:r>
          </a:p>
          <a:p>
            <a:pPr algn="l" rtl="0" eaLnBrk="1" hangingPunct="1">
              <a:lnSpc>
                <a:spcPct val="170000"/>
              </a:lnSpc>
            </a:pPr>
            <a:r>
              <a:rPr lang="en-US" altLang="fa-IR" sz="2800" dirty="0">
                <a:solidFill>
                  <a:schemeClr val="bg1"/>
                </a:solidFill>
              </a:rPr>
              <a:t>massive cuff lesions with substantial tendinous retraction and muscular degeneration, with the head in upward migration and reduction of the </a:t>
            </a:r>
            <a:r>
              <a:rPr lang="en-US" altLang="fa-IR" sz="2800" dirty="0" err="1">
                <a:solidFill>
                  <a:schemeClr val="bg1"/>
                </a:solidFill>
              </a:rPr>
              <a:t>acromio</a:t>
            </a:r>
            <a:r>
              <a:rPr lang="en-US" altLang="fa-IR" sz="2800" dirty="0">
                <a:solidFill>
                  <a:schemeClr val="bg1"/>
                </a:solidFill>
              </a:rPr>
              <a:t>-humeral space.</a:t>
            </a:r>
          </a:p>
          <a:p>
            <a:pPr eaLnBrk="1" hangingPunct="1">
              <a:lnSpc>
                <a:spcPct val="170000"/>
              </a:lnSpc>
            </a:pPr>
            <a:endParaRPr lang="fa-IR" alt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94014"/>
            <a:ext cx="3200400" cy="1920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14299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4000" dirty="0">
                <a:solidFill>
                  <a:schemeClr val="bg1"/>
                </a:solidFill>
              </a:rPr>
              <a:t>Conservative treatment</a:t>
            </a:r>
            <a:endParaRPr lang="fa-IR" altLang="fa-IR" sz="4000" dirty="0">
              <a:solidFill>
                <a:schemeClr val="bg1"/>
              </a:solidFill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364913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 rtl="0" eaLnBrk="1" hangingPunct="1"/>
            <a:r>
              <a:rPr lang="en-US" altLang="fa-IR" sz="3200" dirty="0">
                <a:solidFill>
                  <a:schemeClr val="bg1"/>
                </a:solidFill>
              </a:rPr>
              <a:t>First of all, clearly indicate the clinical picture to the patient and explain exactly what he can expect from treatment.</a:t>
            </a:r>
          </a:p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Second, choose the surgery for the Patient! not for the M.R.I!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41613"/>
            <a:ext cx="3886200" cy="23317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990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fa-IR" sz="3600" dirty="0">
                <a:solidFill>
                  <a:schemeClr val="bg1"/>
                </a:solidFill>
              </a:rPr>
              <a:t>TREATMENT OPTIONS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828800"/>
          <a:ext cx="534851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2778" r="874"/>
          <a:stretch/>
        </p:blipFill>
        <p:spPr>
          <a:xfrm>
            <a:off x="5181600" y="4343400"/>
            <a:ext cx="3809999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fa-IR" sz="3200" dirty="0">
                <a:solidFill>
                  <a:schemeClr val="bg1"/>
                </a:solidFill>
              </a:rPr>
              <a:t>TREATMENT PRINCIPLES</a:t>
            </a:r>
          </a:p>
        </p:txBody>
      </p:sp>
      <p:sp>
        <p:nvSpPr>
          <p:cNvPr id="39939" name="Rectangle 2051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6019800" cy="3962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 rtl="0" eaLnBrk="1" hangingPunct="1">
              <a:lnSpc>
                <a:spcPct val="110000"/>
              </a:lnSpc>
            </a:pPr>
            <a:r>
              <a:rPr lang="en-US" altLang="fa-IR" sz="2000" dirty="0">
                <a:solidFill>
                  <a:schemeClr val="bg1"/>
                </a:solidFill>
              </a:rPr>
              <a:t>Address associated pathology</a:t>
            </a:r>
          </a:p>
          <a:p>
            <a:pPr algn="l" rtl="0" eaLnBrk="1" hangingPunct="1">
              <a:lnSpc>
                <a:spcPct val="110000"/>
              </a:lnSpc>
            </a:pPr>
            <a:r>
              <a:rPr lang="en-US" altLang="fa-IR" sz="2000" dirty="0">
                <a:solidFill>
                  <a:schemeClr val="bg1"/>
                </a:solidFill>
              </a:rPr>
              <a:t>Adequate decompression</a:t>
            </a:r>
          </a:p>
          <a:p>
            <a:pPr algn="l" rtl="0" eaLnBrk="1" hangingPunct="1">
              <a:lnSpc>
                <a:spcPct val="110000"/>
              </a:lnSpc>
            </a:pPr>
            <a:r>
              <a:rPr lang="en-US" altLang="fa-IR" sz="2000" dirty="0">
                <a:solidFill>
                  <a:schemeClr val="bg1"/>
                </a:solidFill>
              </a:rPr>
              <a:t>Assess </a:t>
            </a:r>
            <a:r>
              <a:rPr lang="en-US" altLang="fa-IR" sz="2800" dirty="0">
                <a:solidFill>
                  <a:schemeClr val="bg1"/>
                </a:solidFill>
              </a:rPr>
              <a:t>tear-size, retraction, pattern, tissue quality, </a:t>
            </a:r>
            <a:r>
              <a:rPr lang="en-US" altLang="fa-IR" sz="2800" dirty="0" err="1">
                <a:solidFill>
                  <a:schemeClr val="bg1"/>
                </a:solidFill>
              </a:rPr>
              <a:t>repairability</a:t>
            </a:r>
            <a:endParaRPr lang="en-US" altLang="fa-IR" sz="2800" dirty="0">
              <a:solidFill>
                <a:schemeClr val="bg1"/>
              </a:solidFill>
            </a:endParaRPr>
          </a:p>
          <a:p>
            <a:pPr algn="l" rtl="0" eaLnBrk="1" hangingPunct="1">
              <a:lnSpc>
                <a:spcPct val="110000"/>
              </a:lnSpc>
            </a:pPr>
            <a:r>
              <a:rPr lang="en-US" altLang="fa-IR" sz="2000" dirty="0">
                <a:solidFill>
                  <a:schemeClr val="bg1"/>
                </a:solidFill>
              </a:rPr>
              <a:t>Tendon mobilization</a:t>
            </a:r>
          </a:p>
          <a:p>
            <a:pPr algn="l" rtl="0" eaLnBrk="1" hangingPunct="1">
              <a:lnSpc>
                <a:spcPct val="110000"/>
              </a:lnSpc>
            </a:pPr>
            <a:r>
              <a:rPr lang="en-US" altLang="fa-IR" sz="2000" dirty="0">
                <a:solidFill>
                  <a:schemeClr val="bg1"/>
                </a:solidFill>
              </a:rPr>
              <a:t>Secure repair</a:t>
            </a:r>
          </a:p>
          <a:p>
            <a:pPr algn="l" rtl="0" eaLnBrk="1" hangingPunct="1">
              <a:lnSpc>
                <a:spcPct val="110000"/>
              </a:lnSpc>
            </a:pPr>
            <a:r>
              <a:rPr lang="en-US" altLang="fa-IR" sz="2000" dirty="0">
                <a:solidFill>
                  <a:schemeClr val="bg1"/>
                </a:solidFill>
              </a:rPr>
              <a:t>Supervised rehabilitation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56760"/>
            <a:ext cx="3581400" cy="21488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3600" dirty="0">
                <a:solidFill>
                  <a:schemeClr val="bg1"/>
                </a:solidFill>
              </a:rPr>
              <a:t>SURGICAL INDICATIONS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467600" cy="1447800"/>
          </a:xfrm>
        </p:spPr>
        <p:txBody>
          <a:bodyPr>
            <a:no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altLang="fa-IR" sz="5400" dirty="0">
                <a:solidFill>
                  <a:schemeClr val="bg1"/>
                </a:solidFill>
              </a:rPr>
              <a:t>ARTHROSCOPIC ROTATOR CUFF REPAIR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6400800" cy="1752600"/>
          </a:xfrm>
        </p:spPr>
        <p:txBody>
          <a:bodyPr rtlCol="0"/>
          <a:lstStyle/>
          <a:p>
            <a:pPr algn="l" defTabSz="914400" rtl="0"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en-US" sz="3600" b="1" kern="0" cap="none" dirty="0">
                <a:solidFill>
                  <a:schemeClr val="bg1"/>
                </a:solidFill>
                <a:latin typeface="Gill Sans MT"/>
              </a:rPr>
              <a:t>Mohsen Mardani-Kivi, M.D.</a:t>
            </a:r>
          </a:p>
          <a:p>
            <a:pPr algn="l" defTabSz="914400" rtl="0"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en-US" sz="3000" kern="0" cap="none" dirty="0">
                <a:solidFill>
                  <a:schemeClr val="bg1"/>
                </a:solidFill>
                <a:latin typeface="Gill Sans MT"/>
              </a:rPr>
              <a:t>Associate Professor</a:t>
            </a:r>
          </a:p>
          <a:p>
            <a:pPr algn="l" defTabSz="914400" rtl="0"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en-US" sz="3000" kern="0" cap="none" dirty="0">
                <a:solidFill>
                  <a:schemeClr val="bg1"/>
                </a:solidFill>
                <a:latin typeface="Gill Sans MT"/>
              </a:rPr>
              <a:t>Guilan University Of Medical Sciences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3600" dirty="0">
                <a:solidFill>
                  <a:schemeClr val="bg1"/>
                </a:solidFill>
              </a:rPr>
              <a:t>ADVANTAGES OF ARCR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685963"/>
              </p:ext>
            </p:extLst>
          </p:nvPr>
        </p:nvGraphicFramePr>
        <p:xfrm>
          <a:off x="685800" y="1524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5C1A75-A1EC-47F0-ADCC-278E9C1C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105C1A75-A1EC-47F0-ADCC-278E9C1C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05C1A75-A1EC-47F0-ADCC-278E9C1C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05C1A75-A1EC-47F0-ADCC-278E9C1C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105C1A75-A1EC-47F0-ADCC-278E9C1C6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4F52D-DCAC-4EBA-8D1E-F30B0800F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9244F52D-DCAC-4EBA-8D1E-F30B0800F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9244F52D-DCAC-4EBA-8D1E-F30B0800F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244F52D-DCAC-4EBA-8D1E-F30B0800F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9244F52D-DCAC-4EBA-8D1E-F30B0800F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AE298-5900-47C2-9387-134E01B49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E53AE298-5900-47C2-9387-134E01B49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53AE298-5900-47C2-9387-134E01B49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53AE298-5900-47C2-9387-134E01B49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E53AE298-5900-47C2-9387-134E01B49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76C60-F8E1-42E9-B87B-2A1F942DD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56F76C60-F8E1-42E9-B87B-2A1F942DD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56F76C60-F8E1-42E9-B87B-2A1F942DD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56F76C60-F8E1-42E9-B87B-2A1F942DD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56F76C60-F8E1-42E9-B87B-2A1F942DD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EE4C4E-EA8A-4D50-98A2-8432C336A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FCEE4C4E-EA8A-4D50-98A2-8432C336A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FCEE4C4E-EA8A-4D50-98A2-8432C336A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FCEE4C4E-EA8A-4D50-98A2-8432C336A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FCEE4C4E-EA8A-4D50-98A2-8432C336A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512FFA-22A3-4B41-A8B8-4033D1942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9B512FFA-22A3-4B41-A8B8-4033D1942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9B512FFA-22A3-4B41-A8B8-4033D1942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B512FFA-22A3-4B41-A8B8-4033D1942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9B512FFA-22A3-4B41-A8B8-4033D1942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0A136E-45CB-46E2-B3D1-D2E409DE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FF0A136E-45CB-46E2-B3D1-D2E409DE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F0A136E-45CB-46E2-B3D1-D2E409DE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F0A136E-45CB-46E2-B3D1-D2E409DE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F0A136E-45CB-46E2-B3D1-D2E409DE9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3600" dirty="0">
                <a:solidFill>
                  <a:schemeClr val="bg1"/>
                </a:solidFill>
              </a:rPr>
              <a:t>DISADVANTAGES OF ARCR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272716"/>
              </p:ext>
            </p:extLst>
          </p:nvPr>
        </p:nvGraphicFramePr>
        <p:xfrm>
          <a:off x="667657" y="1981200"/>
          <a:ext cx="7772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fa-IR" sz="3600" dirty="0">
                <a:solidFill>
                  <a:schemeClr val="bg1"/>
                </a:solidFill>
              </a:rPr>
              <a:t>TECHNIQUE FOR ARCR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298147"/>
              </p:ext>
            </p:extLst>
          </p:nvPr>
        </p:nvGraphicFramePr>
        <p:xfrm>
          <a:off x="685800" y="1524000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838200"/>
          </a:xfrm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altLang="fa-IR" sz="4000" dirty="0">
                <a:solidFill>
                  <a:schemeClr val="bg1"/>
                </a:solidFill>
              </a:rPr>
              <a:t>1- DEFINE TEAR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7285"/>
            <a:ext cx="7772400" cy="26304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 rtl="0" eaLnBrk="1" hangingPunct="1"/>
            <a:r>
              <a:rPr lang="en-US" altLang="fa-IR" sz="3200" dirty="0">
                <a:solidFill>
                  <a:schemeClr val="bg1"/>
                </a:solidFill>
              </a:rPr>
              <a:t>View from anterior and from posterior</a:t>
            </a:r>
          </a:p>
          <a:p>
            <a:pPr algn="l" rtl="0" eaLnBrk="1" hangingPunct="1"/>
            <a:r>
              <a:rPr lang="en-US" altLang="fa-IR" sz="3200" dirty="0">
                <a:solidFill>
                  <a:schemeClr val="bg1"/>
                </a:solidFill>
              </a:rPr>
              <a:t>Measure with probe known size</a:t>
            </a:r>
          </a:p>
          <a:p>
            <a:pPr algn="l" rtl="0" eaLnBrk="1" hangingPunct="1"/>
            <a:r>
              <a:rPr lang="en-US" altLang="fa-IR" sz="3200" dirty="0">
                <a:solidFill>
                  <a:schemeClr val="bg1"/>
                </a:solidFill>
              </a:rPr>
              <a:t>Trim ragged edges but preserve tissue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r="23994"/>
          <a:stretch>
            <a:fillRect/>
          </a:stretch>
        </p:blipFill>
        <p:spPr bwMode="auto">
          <a:xfrm>
            <a:off x="762000" y="4267200"/>
            <a:ext cx="1752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9143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altLang="fa-IR" sz="4000" dirty="0">
                <a:solidFill>
                  <a:schemeClr val="bg1"/>
                </a:solidFill>
              </a:rPr>
              <a:t>2- MOBILIZE TENDONS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71714" y="1600200"/>
            <a:ext cx="4114800" cy="364966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Place retention sutures</a:t>
            </a:r>
          </a:p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Release capsule</a:t>
            </a:r>
          </a:p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Anterior interval release</a:t>
            </a:r>
          </a:p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Posterior interval release</a:t>
            </a:r>
          </a:p>
        </p:txBody>
      </p:sp>
      <p:pic>
        <p:nvPicPr>
          <p:cNvPr id="460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1"/>
            <a:ext cx="38862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1"/>
            <a:ext cx="7772400" cy="8381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fa-IR" sz="4000" dirty="0">
                <a:solidFill>
                  <a:schemeClr val="bg1"/>
                </a:solidFill>
              </a:rPr>
              <a:t>3- PREPARE TUBEROSITY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977558"/>
              </p:ext>
            </p:extLst>
          </p:nvPr>
        </p:nvGraphicFramePr>
        <p:xfrm>
          <a:off x="1333500" y="2029582"/>
          <a:ext cx="6019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1"/>
            <a:ext cx="7543800" cy="145626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4000" dirty="0">
                <a:solidFill>
                  <a:schemeClr val="bg1"/>
                </a:solidFill>
              </a:rPr>
              <a:t>4- MARGIN CONVERGENCE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00300"/>
            <a:ext cx="3657600" cy="2819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l" rtl="0" eaLnBrk="1" hangingPunct="1"/>
            <a:r>
              <a:rPr lang="en-US" altLang="fa-IR" sz="2600" dirty="0">
                <a:solidFill>
                  <a:schemeClr val="bg1"/>
                </a:solidFill>
              </a:rPr>
              <a:t>Begin cuff reduction</a:t>
            </a:r>
          </a:p>
          <a:p>
            <a:pPr algn="l" rtl="0" eaLnBrk="1" hangingPunct="1"/>
            <a:r>
              <a:rPr lang="en-US" altLang="fa-IR" sz="2600" dirty="0">
                <a:solidFill>
                  <a:schemeClr val="bg1"/>
                </a:solidFill>
              </a:rPr>
              <a:t>Work medial to lateral</a:t>
            </a:r>
          </a:p>
          <a:p>
            <a:pPr algn="l" rtl="0" eaLnBrk="1" hangingPunct="1"/>
            <a:r>
              <a:rPr lang="en-US" altLang="fa-IR" sz="2600" dirty="0">
                <a:solidFill>
                  <a:schemeClr val="bg1"/>
                </a:solidFill>
              </a:rPr>
              <a:t>Side to side sutures</a:t>
            </a:r>
          </a:p>
          <a:p>
            <a:pPr algn="l" rtl="0" eaLnBrk="1" hangingPunct="1"/>
            <a:r>
              <a:rPr lang="en-US" altLang="fa-IR" sz="2600" dirty="0">
                <a:solidFill>
                  <a:schemeClr val="bg1"/>
                </a:solidFill>
              </a:rPr>
              <a:t>Tie knots </a:t>
            </a: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400300"/>
            <a:ext cx="37592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7656" y="642258"/>
            <a:ext cx="7866743" cy="1184274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4000" dirty="0"/>
              <a:t>5- PLACE ANCHORS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65338"/>
            <a:ext cx="7848600" cy="34972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At lateral aspect of footprint</a:t>
            </a:r>
          </a:p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Metal or biodegradable</a:t>
            </a:r>
          </a:p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Make sure well fixed in bone</a:t>
            </a:r>
          </a:p>
          <a:p>
            <a:pPr algn="l" rtl="0" eaLnBrk="1" hangingPunct="1"/>
            <a:endParaRPr lang="en-US" altLang="fa-IR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795463"/>
            <a:ext cx="33718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7772400" cy="838199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4000" dirty="0">
                <a:solidFill>
                  <a:schemeClr val="bg1"/>
                </a:solidFill>
              </a:rPr>
              <a:t>6- SUTURE MANAGEMENT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4114800" cy="3352800"/>
          </a:xfrm>
        </p:spPr>
        <p:txBody>
          <a:bodyPr/>
          <a:lstStyle/>
          <a:p>
            <a:pPr algn="l" rtl="0" eaLnBrk="1" hangingPunct="1"/>
            <a:r>
              <a:rPr lang="en-US" altLang="fa-IR" sz="2800" dirty="0"/>
              <a:t>Keep track of portals</a:t>
            </a:r>
          </a:p>
          <a:p>
            <a:pPr algn="l" rtl="0" eaLnBrk="1" hangingPunct="1"/>
            <a:r>
              <a:rPr lang="en-US" altLang="fa-IR" sz="2800" dirty="0"/>
              <a:t>Avoid tangles</a:t>
            </a:r>
          </a:p>
          <a:p>
            <a:pPr algn="l" rtl="0" eaLnBrk="1" hangingPunct="1"/>
            <a:r>
              <a:rPr lang="en-US" altLang="fa-IR" sz="2800" dirty="0"/>
              <a:t>Think one step ahead</a:t>
            </a:r>
          </a:p>
          <a:p>
            <a:pPr algn="l" rtl="0" eaLnBrk="1" hangingPunct="1"/>
            <a:r>
              <a:rPr lang="en-US" altLang="fa-IR" sz="2800" dirty="0"/>
              <a:t>Move at steady pace</a:t>
            </a: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1"/>
          <a:stretch>
            <a:fillRect/>
          </a:stretch>
        </p:blipFill>
        <p:spPr bwMode="auto">
          <a:xfrm>
            <a:off x="5105400" y="2057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1"/>
            <a:ext cx="7772400" cy="9905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3200" dirty="0">
                <a:solidFill>
                  <a:schemeClr val="bg1"/>
                </a:solidFill>
              </a:rPr>
              <a:t>7- PASS SUTURES THROUGH TEAR EDGE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 rot="319421">
            <a:off x="1295400" y="2286000"/>
            <a:ext cx="6096000" cy="20574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l" rtl="0" eaLnBrk="1" hangingPunct="1"/>
            <a:r>
              <a:rPr lang="en-US" altLang="fa-IR" sz="2800" dirty="0"/>
              <a:t>Many devices available</a:t>
            </a:r>
          </a:p>
          <a:p>
            <a:pPr algn="l" rtl="0" eaLnBrk="1" hangingPunct="1"/>
            <a:r>
              <a:rPr lang="en-US" altLang="fa-IR" sz="2800" dirty="0"/>
              <a:t>Avoid tearing tendon</a:t>
            </a:r>
          </a:p>
          <a:p>
            <a:pPr algn="l" rtl="0" eaLnBrk="1" hangingPunct="1"/>
            <a:r>
              <a:rPr lang="en-US" altLang="fa-IR" sz="2800" dirty="0"/>
              <a:t>Line up puncture with anchor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4930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4000" dirty="0"/>
              <a:t>8- KNOT TYING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05971" y="2189163"/>
            <a:ext cx="4191000" cy="2535237"/>
          </a:xfrm>
          <a:solidFill>
            <a:schemeClr val="accent2"/>
          </a:solidFill>
        </p:spPr>
        <p:txBody>
          <a:bodyPr/>
          <a:lstStyle/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Perfect knots</a:t>
            </a:r>
          </a:p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Perfect knots</a:t>
            </a:r>
          </a:p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Flawlessly perfect knots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89163"/>
            <a:ext cx="3842657" cy="2992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dirty="0">
                <a:solidFill>
                  <a:schemeClr val="bg1"/>
                </a:solidFill>
              </a:rPr>
              <a:t>Errors in technical performance:</a:t>
            </a:r>
            <a:endParaRPr lang="fa-IR" altLang="fa-IR" dirty="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470250"/>
              </p:ext>
            </p:extLst>
          </p:nvPr>
        </p:nvGraphicFramePr>
        <p:xfrm>
          <a:off x="457200" y="1676400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0914" y="278039"/>
            <a:ext cx="7772400" cy="71256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3600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1447800"/>
            <a:ext cx="8324850" cy="2362200"/>
          </a:xfrm>
        </p:spPr>
        <p:txBody>
          <a:bodyPr/>
          <a:lstStyle/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What makes successful repair more difficult?</a:t>
            </a:r>
          </a:p>
          <a:p>
            <a:pPr lvl="1" algn="l" rtl="0" eaLnBrk="1" hangingPunct="1"/>
            <a:r>
              <a:rPr lang="en-US" altLang="fa-IR" sz="2400" dirty="0">
                <a:solidFill>
                  <a:schemeClr val="bg1"/>
                </a:solidFill>
              </a:rPr>
              <a:t>Smoking</a:t>
            </a:r>
          </a:p>
          <a:p>
            <a:pPr lvl="1" algn="l" rtl="0" eaLnBrk="1" hangingPunct="1"/>
            <a:r>
              <a:rPr lang="en-US" altLang="fa-IR" sz="2400" dirty="0">
                <a:solidFill>
                  <a:schemeClr val="bg1"/>
                </a:solidFill>
              </a:rPr>
              <a:t>Diabetes</a:t>
            </a:r>
          </a:p>
          <a:p>
            <a:pPr lvl="1" algn="l" rtl="0" eaLnBrk="1" hangingPunct="1"/>
            <a:r>
              <a:rPr lang="en-US" altLang="fa-IR" sz="2400" dirty="0" err="1">
                <a:solidFill>
                  <a:schemeClr val="bg1"/>
                </a:solidFill>
              </a:rPr>
              <a:t>cortone</a:t>
            </a:r>
            <a:r>
              <a:rPr lang="en-US" altLang="fa-IR" sz="2400" dirty="0">
                <a:solidFill>
                  <a:schemeClr val="bg1"/>
                </a:solidFill>
              </a:rPr>
              <a:t> Injections</a:t>
            </a:r>
          </a:p>
        </p:txBody>
      </p:sp>
      <p:pic>
        <p:nvPicPr>
          <p:cNvPr id="5427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4831" r="2899" b="6280"/>
          <a:stretch/>
        </p:blipFill>
        <p:spPr bwMode="auto">
          <a:xfrm>
            <a:off x="4038600" y="2819400"/>
            <a:ext cx="48006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1"/>
            <a:ext cx="7772400" cy="609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fa-IR" sz="4000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772400" cy="2514600"/>
          </a:xfrm>
          <a:solidFill>
            <a:schemeClr val="accent4"/>
          </a:solidFill>
        </p:spPr>
        <p:txBody>
          <a:bodyPr/>
          <a:lstStyle/>
          <a:p>
            <a:pPr algn="l" rtl="0" eaLnBrk="1" hangingPunct="1"/>
            <a:r>
              <a:rPr lang="en-US" altLang="fa-IR" sz="2800" dirty="0">
                <a:solidFill>
                  <a:schemeClr val="bg1"/>
                </a:solidFill>
              </a:rPr>
              <a:t>What makes successful repair more difficult?</a:t>
            </a:r>
          </a:p>
          <a:p>
            <a:pPr lvl="1" algn="l" rtl="0" eaLnBrk="1" hangingPunct="1"/>
            <a:r>
              <a:rPr lang="en-US" altLang="fa-IR" sz="2400" dirty="0">
                <a:solidFill>
                  <a:schemeClr val="bg1"/>
                </a:solidFill>
              </a:rPr>
              <a:t>Large/Massive rotator cuff tears</a:t>
            </a:r>
          </a:p>
          <a:p>
            <a:pPr lvl="2" algn="l" rtl="0" eaLnBrk="1" hangingPunct="1"/>
            <a:r>
              <a:rPr lang="en-US" altLang="fa-IR" sz="2400" dirty="0">
                <a:solidFill>
                  <a:schemeClr val="bg1"/>
                </a:solidFill>
              </a:rPr>
              <a:t>88-95% improvement </a:t>
            </a:r>
          </a:p>
          <a:p>
            <a:pPr lvl="1" algn="l" rtl="0" eaLnBrk="1" hangingPunct="1"/>
            <a:r>
              <a:rPr lang="en-US" altLang="fa-IR" sz="2400" dirty="0">
                <a:solidFill>
                  <a:schemeClr val="bg1"/>
                </a:solidFill>
              </a:rPr>
              <a:t>Recurrent tears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794955">
            <a:off x="596777" y="2547695"/>
            <a:ext cx="7772400" cy="1455738"/>
          </a:xfrm>
          <a:solidFill>
            <a:schemeClr val="accent3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/>
              <a:t>A</a:t>
            </a:r>
            <a:r>
              <a:rPr lang="en-US" sz="5400" dirty="0">
                <a:solidFill>
                  <a:schemeClr val="bg1"/>
                </a:solidFill>
              </a:rPr>
              <a:t>n</a:t>
            </a:r>
            <a:r>
              <a:rPr lang="en-US" sz="5400" dirty="0"/>
              <a:t>y </a:t>
            </a:r>
            <a:r>
              <a:rPr lang="en-US" sz="5400" dirty="0">
                <a:solidFill>
                  <a:schemeClr val="bg1"/>
                </a:solidFill>
              </a:rPr>
              <a:t>q</a:t>
            </a:r>
            <a:r>
              <a:rPr lang="en-US" sz="5400" dirty="0"/>
              <a:t>u</a:t>
            </a:r>
            <a:r>
              <a:rPr lang="en-US" sz="5400" dirty="0">
                <a:solidFill>
                  <a:schemeClr val="bg1"/>
                </a:solidFill>
              </a:rPr>
              <a:t>e</a:t>
            </a:r>
            <a:r>
              <a:rPr lang="en-US" sz="5400" dirty="0"/>
              <a:t>s</a:t>
            </a:r>
            <a:r>
              <a:rPr lang="en-US" sz="5400" dirty="0">
                <a:solidFill>
                  <a:schemeClr val="bg1"/>
                </a:solidFill>
              </a:rPr>
              <a:t>t</a:t>
            </a:r>
            <a:r>
              <a:rPr lang="en-US" sz="5400" dirty="0"/>
              <a:t>i</a:t>
            </a:r>
            <a:r>
              <a:rPr lang="en-US" sz="5400" dirty="0">
                <a:solidFill>
                  <a:schemeClr val="bg1"/>
                </a:solidFill>
              </a:rPr>
              <a:t>o</a:t>
            </a:r>
            <a:r>
              <a:rPr lang="en-US" sz="5400" dirty="0"/>
              <a:t>n</a:t>
            </a:r>
            <a:r>
              <a:rPr lang="en-US" sz="5400" dirty="0">
                <a:solidFill>
                  <a:schemeClr val="bg1"/>
                </a:solidFill>
              </a:rPr>
              <a:t>s</a:t>
            </a:r>
            <a:r>
              <a:rPr lang="en-US" sz="5400" dirty="0"/>
              <a:t>?</a:t>
            </a:r>
            <a:endParaRPr lang="fa-IR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7772400" cy="762000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altLang="fa-IR" sz="3200" b="1" dirty="0">
                <a:solidFill>
                  <a:schemeClr val="bg1"/>
                </a:solidFill>
              </a:rPr>
              <a:t>RCT: a complex etiology</a:t>
            </a:r>
            <a:endParaRPr lang="fa-IR" altLang="fa-I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345730"/>
              </p:ext>
            </p:extLst>
          </p:nvPr>
        </p:nvGraphicFramePr>
        <p:xfrm>
          <a:off x="457200" y="1752600"/>
          <a:ext cx="830580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06679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fa-IR" b="1" dirty="0">
                <a:solidFill>
                  <a:schemeClr val="bg1"/>
                </a:solidFill>
              </a:rPr>
              <a:t>RCT: a complex etiology</a:t>
            </a:r>
            <a:endParaRPr lang="fa-IR" altLang="fa-IR" b="1" dirty="0">
              <a:solidFill>
                <a:schemeClr val="bg1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364913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 rtl="0" eaLnBrk="1" hangingPunct="1"/>
            <a:r>
              <a:rPr lang="en-US" altLang="fa-IR" sz="2400" b="1" dirty="0">
                <a:solidFill>
                  <a:schemeClr val="bg1"/>
                </a:solidFill>
              </a:rPr>
              <a:t>The most common cause of a rotator cuff tear is </a:t>
            </a:r>
            <a:r>
              <a:rPr lang="en-US" altLang="fa-IR" sz="2400" b="1" i="1" u="sng" dirty="0">
                <a:solidFill>
                  <a:schemeClr val="bg1"/>
                </a:solidFill>
              </a:rPr>
              <a:t>degeneration</a:t>
            </a:r>
            <a:r>
              <a:rPr lang="en-US" altLang="fa-IR" sz="2400" b="1" dirty="0">
                <a:solidFill>
                  <a:schemeClr val="bg1"/>
                </a:solidFill>
              </a:rPr>
              <a:t>.  </a:t>
            </a:r>
          </a:p>
          <a:p>
            <a:pPr algn="l" rtl="0" eaLnBrk="1" hangingPunct="1"/>
            <a:r>
              <a:rPr lang="en-US" altLang="fa-IR" sz="2400" b="1" dirty="0">
                <a:solidFill>
                  <a:schemeClr val="bg1"/>
                </a:solidFill>
              </a:rPr>
              <a:t>Many degenerative tears are very small and should be avoided from surgery.  </a:t>
            </a:r>
          </a:p>
          <a:p>
            <a:pPr algn="l" rtl="0" eaLnBrk="1" hangingPunct="1"/>
            <a:r>
              <a:rPr lang="en-US" altLang="fa-IR" sz="2400" b="1" dirty="0">
                <a:solidFill>
                  <a:schemeClr val="bg1"/>
                </a:solidFill>
              </a:rPr>
              <a:t>Take home message: Proposing a surgery should only occur after failed conservative treatment.</a:t>
            </a:r>
            <a:endParaRPr lang="fa-IR" altLang="fa-I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6324600" cy="3649133"/>
          </a:xfrm>
        </p:spPr>
        <p:txBody>
          <a:bodyPr/>
          <a:lstStyle/>
          <a:p>
            <a:pPr algn="l" rtl="0" eaLnBrk="1" hangingPunct="1">
              <a:lnSpc>
                <a:spcPct val="200000"/>
              </a:lnSpc>
            </a:pPr>
            <a:r>
              <a:rPr lang="en-US" altLang="fa-IR" sz="2800" dirty="0">
                <a:solidFill>
                  <a:schemeClr val="bg1"/>
                </a:solidFill>
              </a:rPr>
              <a:t>Just because something is torn does not mean it needs to be fixed! 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539771"/>
              </p:ext>
            </p:extLst>
          </p:nvPr>
        </p:nvGraphicFramePr>
        <p:xfrm>
          <a:off x="533400" y="990600"/>
          <a:ext cx="7772400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442200" cy="4465320"/>
          </a:xfrm>
        </p:spPr>
      </p:pic>
    </p:spTree>
  </p:cSld>
  <p:clrMapOvr>
    <a:masterClrMapping/>
  </p:clrMapOvr>
  <p:transition spd="slow"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892</TotalTime>
  <Words>648</Words>
  <Application>Microsoft Office PowerPoint</Application>
  <PresentationFormat>On-screen Show (4:3)</PresentationFormat>
  <Paragraphs>133</Paragraphs>
  <Slides>34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Gill Sans MT</vt:lpstr>
      <vt:lpstr>Showcard Gothic</vt:lpstr>
      <vt:lpstr>Times New Roman</vt:lpstr>
      <vt:lpstr>Celestial</vt:lpstr>
      <vt:lpstr>PowerPoint Presentation</vt:lpstr>
      <vt:lpstr>ARTHROSCOPIC ROTATOR CUFF REPAIR</vt:lpstr>
      <vt:lpstr>PowerPoint Presentation</vt:lpstr>
      <vt:lpstr>PowerPoint Presentation</vt:lpstr>
      <vt:lpstr>RCT: a complex etiology</vt:lpstr>
      <vt:lpstr>RCT: a complex etiology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self-limited?!</vt:lpstr>
      <vt:lpstr>important element</vt:lpstr>
      <vt:lpstr>PowerPoint Presentation</vt:lpstr>
      <vt:lpstr>Conservative treatment</vt:lpstr>
      <vt:lpstr>Conservative treatment</vt:lpstr>
      <vt:lpstr>TREATMENT OPTIONS</vt:lpstr>
      <vt:lpstr>TREATMENT PRINCIPLES</vt:lpstr>
      <vt:lpstr>SURGICAL INDICATIONS</vt:lpstr>
      <vt:lpstr>ADVANTAGES OF ARCR</vt:lpstr>
      <vt:lpstr>DISADVANTAGES OF ARCR</vt:lpstr>
      <vt:lpstr>TECHNIQUE FOR ARCR</vt:lpstr>
      <vt:lpstr>1- DEFINE TEAR</vt:lpstr>
      <vt:lpstr>2- MOBILIZE TENDONS</vt:lpstr>
      <vt:lpstr>3- PREPARE TUBEROSITY</vt:lpstr>
      <vt:lpstr>4- MARGIN CONVERGENCE</vt:lpstr>
      <vt:lpstr>5- PLACE ANCHORS</vt:lpstr>
      <vt:lpstr>6- SUTURE MANAGEMENT</vt:lpstr>
      <vt:lpstr>7- PASS SUTURES THROUGH TEAR EDGE</vt:lpstr>
      <vt:lpstr>8- KNOT TYING</vt:lpstr>
      <vt:lpstr>Errors in technical performance:</vt:lpstr>
      <vt:lpstr>Challenges</vt:lpstr>
      <vt:lpstr>Challenges</vt:lpstr>
      <vt:lpstr>Any questions?</vt:lpstr>
    </vt:vector>
  </TitlesOfParts>
  <Company>Luther Midelfort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Arthroscopic Shoulder Repair</dc:title>
  <dc:creator>Information Technologies</dc:creator>
  <cp:lastModifiedBy>OTSMG</cp:lastModifiedBy>
  <cp:revision>87</cp:revision>
  <dcterms:created xsi:type="dcterms:W3CDTF">2003-05-21T15:05:51Z</dcterms:created>
  <dcterms:modified xsi:type="dcterms:W3CDTF">2017-04-20T07:39:42Z</dcterms:modified>
</cp:coreProperties>
</file>